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autoCompressPictures="0">
  <p:sldMasterIdLst>
    <p:sldMasterId id="2147483648" r:id="rId4"/>
  </p:sldMasterIdLst>
  <p:notesMasterIdLst>
    <p:notesMasterId r:id="rId24"/>
  </p:notesMasterIdLst>
  <p:handoutMasterIdLst>
    <p:handoutMasterId r:id="rId25"/>
  </p:handoutMasterIdLst>
  <p:sldIdLst>
    <p:sldId id="258" r:id="rId5"/>
    <p:sldId id="265" r:id="rId6"/>
    <p:sldId id="268" r:id="rId7"/>
    <p:sldId id="300" r:id="rId8"/>
    <p:sldId id="301" r:id="rId9"/>
    <p:sldId id="302" r:id="rId10"/>
    <p:sldId id="277" r:id="rId11"/>
    <p:sldId id="303" r:id="rId12"/>
    <p:sldId id="282" r:id="rId13"/>
    <p:sldId id="272" r:id="rId14"/>
    <p:sldId id="304" r:id="rId15"/>
    <p:sldId id="305" r:id="rId16"/>
    <p:sldId id="287" r:id="rId17"/>
    <p:sldId id="306" r:id="rId18"/>
    <p:sldId id="307" r:id="rId19"/>
    <p:sldId id="308" r:id="rId20"/>
    <p:sldId id="309" r:id="rId21"/>
    <p:sldId id="310" r:id="rId22"/>
    <p:sldId id="299" r:id="rId23"/>
  </p:sldIdLst>
  <p:sldSz cx="12192000" cy="6858000"/>
  <p:notesSz cx="6858000" cy="9144000"/>
  <p:embeddedFontLst>
    <p:embeddedFont>
      <p:font typeface="Avenir Next LT Pro" panose="020B0504020202020204" pitchFamily="34" charset="0"/>
      <p:regular r:id="rId26"/>
      <p:bold r:id="rId27"/>
      <p:italic r:id="rId28"/>
      <p:boldItalic r:id="rId29"/>
    </p:embeddedFont>
    <p:embeddedFont>
      <p:font typeface="Calibri" panose="020F0502020204030204" pitchFamily="34" charset="0"/>
      <p:regular r:id="rId30"/>
      <p:bold r:id="rId31"/>
      <p:italic r:id="rId32"/>
      <p:boldItalic r:id="rId33"/>
    </p:embeddedFont>
    <p:embeddedFont>
      <p:font typeface="Consolas" panose="020B0609020204030204" pitchFamily="49" charset="0"/>
      <p:regular r:id="rId34"/>
      <p:bold r:id="rId35"/>
      <p:italic r:id="rId36"/>
      <p:boldItalic r:id="rId37"/>
    </p:embeddedFont>
    <p:embeddedFont>
      <p:font typeface="Speak Pro" panose="020B0504020101020102" pitchFamily="34" charset="0"/>
      <p:regular r:id="rId38"/>
      <p:bold r:id="rId39"/>
      <p:italic r:id="rId40"/>
      <p:boldItalic r:id="rId41"/>
    </p:embeddedFont>
    <p:embeddedFont>
      <p:font typeface="Tajawal" panose="00000500000000000000" pitchFamily="2" charset="-78"/>
      <p:regular r:id="rId42"/>
      <p:bold r:id="rId4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249" autoAdjust="0"/>
  </p:normalViewPr>
  <p:slideViewPr>
    <p:cSldViewPr snapToGrid="0">
      <p:cViewPr varScale="1">
        <p:scale>
          <a:sx n="71" d="100"/>
          <a:sy n="71" d="100"/>
        </p:scale>
        <p:origin x="696" y="66"/>
      </p:cViewPr>
      <p:guideLst/>
    </p:cSldViewPr>
  </p:slideViewPr>
  <p:outlineViewPr>
    <p:cViewPr>
      <p:scale>
        <a:sx n="33" d="100"/>
        <a:sy n="33" d="100"/>
      </p:scale>
      <p:origin x="0" y="-3354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0" d="100"/>
          <a:sy n="60" d="100"/>
        </p:scale>
        <p:origin x="3187" y="4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1.fntdata"/><Relationship Id="rId39" Type="http://schemas.openxmlformats.org/officeDocument/2006/relationships/font" Target="fonts/font14.fntdata"/><Relationship Id="rId21" Type="http://schemas.openxmlformats.org/officeDocument/2006/relationships/slide" Target="slides/slide17.xml"/><Relationship Id="rId34" Type="http://schemas.openxmlformats.org/officeDocument/2006/relationships/font" Target="fonts/font9.fntdata"/><Relationship Id="rId42" Type="http://schemas.openxmlformats.org/officeDocument/2006/relationships/font" Target="fonts/font17.fntdata"/><Relationship Id="rId47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font" Target="fonts/font4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font" Target="fonts/font15.fntdata"/><Relationship Id="rId45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6.fntdata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43" Type="http://schemas.openxmlformats.org/officeDocument/2006/relationships/font" Target="fonts/font18.fntdata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handoutMaster" Target="handoutMasters/handoutMaster1.xml"/><Relationship Id="rId33" Type="http://schemas.openxmlformats.org/officeDocument/2006/relationships/font" Target="fonts/font8.fntdata"/><Relationship Id="rId38" Type="http://schemas.openxmlformats.org/officeDocument/2006/relationships/font" Target="fonts/font13.fntdata"/><Relationship Id="rId46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font" Target="fonts/font16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tx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8B87-424A-B7A1-23CA79CE6C05}"/>
              </c:ext>
            </c:extLst>
          </c:dPt>
          <c:dPt>
            <c:idx val="1"/>
            <c:invertIfNegative val="0"/>
            <c:bubble3D val="0"/>
            <c:spPr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8B87-424A-B7A1-23CA79CE6C05}"/>
              </c:ext>
            </c:extLst>
          </c:dPt>
          <c:dPt>
            <c:idx val="2"/>
            <c:invertIfNegative val="0"/>
            <c:bubble3D val="0"/>
            <c:spPr>
              <a:solidFill>
                <a:schemeClr val="tx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8B87-424A-B7A1-23CA79CE6C05}"/>
              </c:ext>
            </c:extLst>
          </c:dPt>
          <c:dPt>
            <c:idx val="3"/>
            <c:invertIfNegative val="0"/>
            <c:bubble3D val="0"/>
            <c:spPr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8B87-424A-B7A1-23CA79CE6C05}"/>
              </c:ext>
            </c:extLst>
          </c:dPt>
          <c:dPt>
            <c:idx val="4"/>
            <c:invertIfNegative val="0"/>
            <c:bubble3D val="0"/>
            <c:spPr>
              <a:solidFill>
                <a:schemeClr val="tx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8B87-424A-B7A1-23CA79CE6C05}"/>
              </c:ext>
            </c:extLst>
          </c:dPt>
          <c:cat>
            <c:strRef>
              <c:f>Sheet1!$A$2:$A$6</c:f>
              <c:strCache>
                <c:ptCount val="5"/>
                <c:pt idx="0">
                  <c:v>20XX</c:v>
                </c:pt>
                <c:pt idx="1">
                  <c:v>20XX</c:v>
                </c:pt>
                <c:pt idx="2">
                  <c:v>20XX</c:v>
                </c:pt>
                <c:pt idx="3">
                  <c:v>20XX</c:v>
                </c:pt>
                <c:pt idx="4">
                  <c:v>20XX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10000</c:v>
                </c:pt>
                <c:pt idx="1">
                  <c:v>20000</c:v>
                </c:pt>
                <c:pt idx="2">
                  <c:v>30000</c:v>
                </c:pt>
                <c:pt idx="3">
                  <c:v>40000</c:v>
                </c:pt>
                <c:pt idx="4">
                  <c:v>50000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B87-424A-B7A1-23CA79CE6C0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67"/>
        <c:overlap val="-29"/>
        <c:axId val="643702576"/>
        <c:axId val="643702904"/>
      </c:barChart>
      <c:catAx>
        <c:axId val="6437025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43702904"/>
        <c:crosses val="autoZero"/>
        <c:auto val="1"/>
        <c:lblAlgn val="ctr"/>
        <c:lblOffset val="100"/>
        <c:noMultiLvlLbl val="0"/>
      </c:catAx>
      <c:valAx>
        <c:axId val="643702904"/>
        <c:scaling>
          <c:orientation val="minMax"/>
          <c:max val="50000"/>
        </c:scaling>
        <c:delete val="0"/>
        <c:axPos val="l"/>
        <c:majorGridlines>
          <c:spPr>
            <a:ln w="6350" cap="flat" cmpd="sng" algn="ctr">
              <a:solidFill>
                <a:schemeClr val="bg1">
                  <a:lumMod val="95000"/>
                  <a:alpha val="5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tx2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1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43702576"/>
        <c:crosses val="autoZero"/>
        <c:crossBetween val="between"/>
        <c:majorUnit val="10000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23.png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</cdr:x>
      <cdr:y>0</cdr:y>
    </cdr:from>
    <cdr:to>
      <cdr:x>1</cdr:x>
      <cdr:y>1</cdr:y>
    </cdr:to>
    <cdr:pic>
      <cdr:nvPicPr>
        <cdr:cNvPr id="2" name="chart">
          <a:extLst xmlns:a="http://schemas.openxmlformats.org/drawingml/2006/main">
            <a:ext uri="{FF2B5EF4-FFF2-40B4-BE49-F238E27FC236}">
              <a16:creationId xmlns:a16="http://schemas.microsoft.com/office/drawing/2014/main" id="{786AED00-8EC6-8EA6-F8FB-E64C68389DC7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1"/>
        <a:stretch xmlns:a="http://schemas.openxmlformats.org/drawingml/2006/main">
          <a:fillRect/>
        </a:stretch>
      </cdr:blipFill>
      <cdr:spPr>
        <a:xfrm xmlns:a="http://schemas.openxmlformats.org/drawingml/2006/main">
          <a:off x="0" y="0"/>
          <a:ext cx="5524500" cy="4114800"/>
        </a:xfrm>
        <a:prstGeom xmlns:a="http://schemas.openxmlformats.org/drawingml/2006/main" prst="rect">
          <a:avLst/>
        </a:prstGeom>
      </cdr:spPr>
    </cdr:pic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4FA9168-1AA0-4330-93C8-8A2BC786DAA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5761D6-F269-4E92-99D5-40AC843D869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8C0DD2-AAFF-40FB-B1D5-B76D6B9F63F5}" type="datetimeFigureOut">
              <a:rPr lang="en-US" smtClean="0"/>
              <a:t>6/18/2023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2D8426-202C-4385-BEF1-8D0C15BC743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F91F5F-CE2D-4C59-9BE8-D5C9660BC83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82E420-31C0-4FAB-9C47-370244A3A0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3939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EAA7A3-4278-43C6-8774-F62FA0274339}" type="datetimeFigureOut">
              <a:rPr lang="en-US" smtClean="0"/>
              <a:t>6/18/2023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BDF500-FE05-4D50-AB42-37EDEB80A66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49205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25A1ED5E-125E-4828-9BC6-A73A2C8B88E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318288"/>
            <a:ext cx="8807116" cy="2387600"/>
          </a:xfrm>
        </p:spPr>
        <p:txBody>
          <a:bodyPr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3052756"/>
            <a:ext cx="9144000" cy="1397991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Lorem Ipsum</a:t>
            </a:r>
            <a:br>
              <a:rPr lang="en-US" dirty="0"/>
            </a:br>
            <a:r>
              <a:rPr lang="en-US" dirty="0"/>
              <a:t>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EBFB3C-F5CB-4FF4-9626-146326B1E467}" type="datetime1">
              <a:rPr lang="en-US" smtClean="0"/>
              <a:t>6/18/2023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0"/>
            <a:ext cx="144000" cy="248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2897709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84AF3E3-F20C-4D84-A158-6DFC09B69A9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0391274" y="6172200"/>
            <a:ext cx="13716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32342D9-9DBE-4809-840C-62844DDC034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6048" y="5396630"/>
            <a:ext cx="1460500" cy="481013"/>
          </a:xfrm>
        </p:spPr>
        <p:txBody>
          <a:bodyPr/>
          <a:lstStyle>
            <a:lvl1pPr marL="0" indent="0" algn="r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3267817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1700327"/>
            <a:ext cx="4143555" cy="1536580"/>
          </a:xfrm>
        </p:spPr>
        <p:txBody>
          <a:bodyPr/>
          <a:lstStyle>
            <a:lvl1pPr>
              <a:defRPr>
                <a:gradFill flip="none" rotWithShape="1"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  <a:tileRect/>
                </a:gradFill>
              </a:defRPr>
            </a:lvl1pPr>
          </a:lstStyle>
          <a:p>
            <a:r>
              <a:rPr lang="en-US" dirty="0"/>
              <a:t>CONTENT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18B931-E896-4471-A71A-819D3B6829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4145" y="2138878"/>
            <a:ext cx="4361941" cy="31229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i="0">
                <a:solidFill>
                  <a:schemeClr val="bg1"/>
                </a:solidFill>
              </a:defRPr>
            </a:lvl1pPr>
            <a:lvl2pPr marL="457200" indent="0">
              <a:buNone/>
              <a:defRPr sz="1800" i="1">
                <a:solidFill>
                  <a:schemeClr val="bg1"/>
                </a:solidFill>
              </a:defRPr>
            </a:lvl2pPr>
            <a:lvl3pPr marL="914400" indent="0">
              <a:buNone/>
              <a:defRPr sz="1600" i="1">
                <a:solidFill>
                  <a:schemeClr val="bg1"/>
                </a:solidFill>
              </a:defRPr>
            </a:lvl3pPr>
            <a:lvl4pPr marL="1371600" indent="0">
              <a:buNone/>
              <a:defRPr sz="1400" i="1">
                <a:solidFill>
                  <a:schemeClr val="bg1"/>
                </a:solidFill>
              </a:defRPr>
            </a:lvl4pPr>
            <a:lvl5pPr marL="1828800" indent="0">
              <a:buNone/>
              <a:defRPr sz="1400" i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865D4-BE98-46E3-A6B7-4F34A5E5D254}" type="datetime1">
              <a:rPr lang="en-US" smtClean="0"/>
              <a:t>6/18/2023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1941196"/>
            <a:ext cx="72000" cy="93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666741" y="3139153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itle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527519" y="3279799"/>
            <a:ext cx="4143555" cy="692595"/>
          </a:xfrm>
        </p:spPr>
        <p:txBody>
          <a:bodyPr>
            <a:normAutofit/>
          </a:bodyPr>
          <a:lstStyle>
            <a:lvl1pPr marL="0" indent="0" algn="l">
              <a:buNone/>
              <a:defRPr sz="2500" b="1" i="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Slide Subtitle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30568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C2864D1B-05AA-49BC-BA1A-52FAC02DA92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F4F6DA-C141-44B8-A3D2-B717A87A83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2316701"/>
            <a:ext cx="10515600" cy="1500187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SECTION</a:t>
            </a:r>
            <a:br>
              <a:rPr lang="en-US" dirty="0"/>
            </a:br>
            <a:r>
              <a:rPr lang="en-US" dirty="0"/>
              <a:t>DIVIDER SLIDE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2DD7E2-5C7F-4027-B814-C7CC0E8D95A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28800" y="4083026"/>
            <a:ext cx="10515600" cy="770328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Subtitle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702D73-8A0A-45AB-A4F6-F8D00BF25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060C0-AC53-4D64-ABD7-4A55C0A77859}" type="datetime1">
              <a:rPr lang="en-US" smtClean="0"/>
              <a:t>6/18/2023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ABD5BA-639F-449E-A055-BE79772AE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B626F1-D33A-4FC7-A75F-B53331D9D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900A71E-3FCF-4E9F-9CE1-574118517636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FACAE552-11D7-45BF-8B66-071AE054F7B4}"/>
              </a:ext>
            </a:extLst>
          </p:cNvPr>
          <p:cNvSpPr/>
          <p:nvPr userDrawn="1"/>
        </p:nvSpPr>
        <p:spPr>
          <a:xfrm>
            <a:off x="687289" y="0"/>
            <a:ext cx="72000" cy="367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14F7723-8043-4A0B-B2AB-BCF5A44ED246}"/>
              </a:ext>
            </a:extLst>
          </p:cNvPr>
          <p:cNvCxnSpPr/>
          <p:nvPr userDrawn="1"/>
        </p:nvCxnSpPr>
        <p:spPr>
          <a:xfrm>
            <a:off x="1068863" y="3940727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5E0C289-2BC1-4B83-96F5-C1B9E010D027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5F65E082-5015-4DA2-9655-AE200511FDB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CB5B0FB-5693-42A3-BD99-CA01387F8DFE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36540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C2864D1B-05AA-49BC-BA1A-52FAC02DA92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F4F6DA-C141-44B8-A3D2-B717A87A83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2781919"/>
            <a:ext cx="10515600" cy="1500187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SECTION</a:t>
            </a:r>
            <a:br>
              <a:rPr lang="en-US" dirty="0"/>
            </a:br>
            <a:r>
              <a:rPr lang="en-US" dirty="0"/>
              <a:t>DIVIDER SLIDE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2DD7E2-5C7F-4027-B814-C7CC0E8D95A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28800" y="4548244"/>
            <a:ext cx="10515600" cy="770328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Subtitle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702D73-8A0A-45AB-A4F6-F8D00BF25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BC66F-F4C2-4254-902A-540C5FFDD766}" type="datetime1">
              <a:rPr lang="en-US" smtClean="0"/>
              <a:t>6/18/2023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ABD5BA-639F-449E-A055-BE79772AE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28800" y="6159402"/>
            <a:ext cx="2919886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B626F1-D33A-4FC7-A75F-B53331D9D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ACAE552-11D7-45BF-8B66-071AE054F7B4}"/>
              </a:ext>
            </a:extLst>
          </p:cNvPr>
          <p:cNvSpPr/>
          <p:nvPr userDrawn="1"/>
        </p:nvSpPr>
        <p:spPr>
          <a:xfrm>
            <a:off x="687289" y="3186000"/>
            <a:ext cx="72000" cy="367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14F7723-8043-4A0B-B2AB-BCF5A44ED246}"/>
              </a:ext>
            </a:extLst>
          </p:cNvPr>
          <p:cNvCxnSpPr/>
          <p:nvPr userDrawn="1"/>
        </p:nvCxnSpPr>
        <p:spPr>
          <a:xfrm>
            <a:off x="1068863" y="4405945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5E0C289-2BC1-4B83-96F5-C1B9E010D027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5F65E082-5015-4DA2-9655-AE200511FDB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CB5B0FB-5693-42A3-BD99-CA01387F8DFE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19562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4F6DA-C141-44B8-A3D2-B717A87A83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98820" y="4537309"/>
            <a:ext cx="9384760" cy="915873"/>
          </a:xfrm>
        </p:spPr>
        <p:txBody>
          <a:bodyPr anchor="b">
            <a:normAutofit/>
          </a:bodyPr>
          <a:lstStyle>
            <a:lvl1pPr>
              <a:defRPr sz="4000"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SECTION DIVIDER SLIDE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ABAA4CC-3D2B-49F9-B077-001CA4738B89}"/>
              </a:ext>
            </a:extLst>
          </p:cNvPr>
          <p:cNvSpPr/>
          <p:nvPr userDrawn="1"/>
        </p:nvSpPr>
        <p:spPr>
          <a:xfrm>
            <a:off x="0" y="0"/>
            <a:ext cx="12192000" cy="4446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702D73-8A0A-45AB-A4F6-F8D00BF25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453F6-9CD2-44E4-BBC5-2899F0ED8F61}" type="datetime1">
              <a:rPr lang="en-US" smtClean="0"/>
              <a:t>6/18/2023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ABD5BA-639F-449E-A055-BE79772AE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98819" y="6159402"/>
            <a:ext cx="2616158" cy="384202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B626F1-D33A-4FC7-A75F-B53331D9D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95CBEC59-7FF9-4688-98DF-89832A0C902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5E0C289-2BC1-4B83-96F5-C1B9E010D027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5F65E082-5015-4DA2-9655-AE200511FDB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CB5B0FB-5693-42A3-BD99-CA01387F8DFE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E2523DB2-F162-4E92-B6E1-B5E87D5D8ACF}"/>
              </a:ext>
            </a:extLst>
          </p:cNvPr>
          <p:cNvSpPr/>
          <p:nvPr userDrawn="1"/>
        </p:nvSpPr>
        <p:spPr>
          <a:xfrm>
            <a:off x="1283369" y="4914000"/>
            <a:ext cx="72000" cy="1944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316CC9B7-E806-4C95-96A5-EEEEBB4E99A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698820" y="5702936"/>
            <a:ext cx="9384760" cy="526936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500" b="1" i="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Subtitle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95F7760-B839-4F89-B618-3371C8B08414}"/>
              </a:ext>
            </a:extLst>
          </p:cNvPr>
          <p:cNvCxnSpPr/>
          <p:nvPr userDrawn="1"/>
        </p:nvCxnSpPr>
        <p:spPr>
          <a:xfrm>
            <a:off x="1838883" y="5560637"/>
            <a:ext cx="630936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020716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37245BE-F984-498B-9CBB-C4DDD775060D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F4F6DA-C141-44B8-A3D2-B717A87A83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20" y="2316701"/>
            <a:ext cx="9556063" cy="1500187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SECTION</a:t>
            </a:r>
            <a:br>
              <a:rPr lang="en-US" dirty="0"/>
            </a:br>
            <a:r>
              <a:rPr lang="en-US" dirty="0"/>
              <a:t>DIVIDER SLIDE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2DD7E2-5C7F-4027-B814-C7CC0E8D95A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27520" y="4083026"/>
            <a:ext cx="9556064" cy="770328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Subtitle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702D73-8A0A-45AB-A4F6-F8D00BF25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19AD0-5F22-4AC8-A079-4E7FF62CE0BA}" type="datetime1">
              <a:rPr lang="en-US" smtClean="0"/>
              <a:t>6/18/2023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ABD5BA-639F-449E-A055-BE79772AE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B626F1-D33A-4FC7-A75F-B53331D9D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ACAE552-11D7-45BF-8B66-071AE054F7B4}"/>
              </a:ext>
            </a:extLst>
          </p:cNvPr>
          <p:cNvSpPr/>
          <p:nvPr userDrawn="1"/>
        </p:nvSpPr>
        <p:spPr>
          <a:xfrm>
            <a:off x="1285167" y="255684"/>
            <a:ext cx="72000" cy="34119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14F7723-8043-4A0B-B2AB-BCF5A44ED246}"/>
              </a:ext>
            </a:extLst>
          </p:cNvPr>
          <p:cNvCxnSpPr/>
          <p:nvPr userDrawn="1"/>
        </p:nvCxnSpPr>
        <p:spPr>
          <a:xfrm>
            <a:off x="1666742" y="3940727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5E0C289-2BC1-4B83-96F5-C1B9E010D027}"/>
              </a:ext>
            </a:extLst>
          </p:cNvPr>
          <p:cNvCxnSpPr>
            <a:cxnSpLocks/>
          </p:cNvCxnSpPr>
          <p:nvPr userDrawn="1"/>
        </p:nvCxnSpPr>
        <p:spPr>
          <a:xfrm>
            <a:off x="10939723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5F65E082-5015-4DA2-9655-AE200511FDB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32539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A8760C4-08C1-4929-A6AE-568F67883880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69AE345-7CB6-4F86-99E6-C8B881714A2B}"/>
              </a:ext>
            </a:extLst>
          </p:cNvPr>
          <p:cNvCxnSpPr>
            <a:cxnSpLocks/>
          </p:cNvCxnSpPr>
          <p:nvPr userDrawn="1"/>
        </p:nvCxnSpPr>
        <p:spPr>
          <a:xfrm>
            <a:off x="256374" y="6168360"/>
            <a:ext cx="1508418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77401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1443655"/>
            <a:ext cx="4143555" cy="153658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SECTION</a:t>
            </a:r>
            <a:br>
              <a:rPr lang="en-US" dirty="0"/>
            </a:br>
            <a:r>
              <a:rPr lang="en-US" dirty="0"/>
              <a:t>DIVIDER 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FFA05-2726-422B-A595-CD6EE4C03A22}" type="datetime1">
              <a:rPr lang="en-US" smtClean="0"/>
              <a:t>6/18/2023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1684524"/>
            <a:ext cx="72000" cy="9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666741" y="2882481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itle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527519" y="3023127"/>
            <a:ext cx="4143555" cy="692595"/>
          </a:xfrm>
        </p:spPr>
        <p:txBody>
          <a:bodyPr>
            <a:normAutofit/>
          </a:bodyPr>
          <a:lstStyle>
            <a:lvl1pPr marL="0" indent="0" algn="l">
              <a:buNone/>
              <a:defRPr sz="25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Slide Subtitle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59905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1700327"/>
            <a:ext cx="4143555" cy="1536580"/>
          </a:xfrm>
        </p:spPr>
        <p:txBody>
          <a:bodyPr/>
          <a:lstStyle>
            <a:lvl1pPr>
              <a:defRPr>
                <a:gradFill flip="none" rotWithShape="1"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  <a:tileRect/>
                </a:gradFill>
              </a:defRPr>
            </a:lvl1pPr>
          </a:lstStyle>
          <a:p>
            <a:r>
              <a:rPr lang="en-US" dirty="0"/>
              <a:t>SECTION</a:t>
            </a:r>
            <a:br>
              <a:rPr lang="en-US" dirty="0"/>
            </a:br>
            <a:r>
              <a:rPr lang="en-US" dirty="0"/>
              <a:t>DIVIDER 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DC830-91D4-4D76-B486-41F29E6EE30C}" type="datetime1">
              <a:rPr lang="en-US" smtClean="0"/>
              <a:t>6/18/2023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1941196"/>
            <a:ext cx="72000" cy="93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666741" y="3139153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itle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527519" y="3279799"/>
            <a:ext cx="4143555" cy="692595"/>
          </a:xfrm>
        </p:spPr>
        <p:txBody>
          <a:bodyPr>
            <a:normAutofit/>
          </a:bodyPr>
          <a:lstStyle>
            <a:lvl1pPr marL="0" indent="0" algn="l">
              <a:buNone/>
              <a:defRPr sz="2500" b="1" i="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Slide Subtitle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59291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77A75830-97F6-4D74-A47F-8CD50EFD373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195AFA-7DE7-4BBC-AE6C-B5FAE8A371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724195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TWO CONTENT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8AFDAC-3A23-4F5B-B2BE-CDF8D1AFCF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8800" y="2272009"/>
            <a:ext cx="5157787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BD9244-253B-4F61-9F15-81C783E03B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8800" y="3386142"/>
            <a:ext cx="5157787" cy="2773258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A65450-4B24-4A6B-9987-1F3CF67B41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84744" y="2272009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53D5824-9ACF-4E5F-AC80-9ACD7B67F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55260-6F71-4500-AA56-E197C8A5E92E}" type="datetime1">
              <a:rPr lang="en-US" smtClean="0"/>
              <a:t>6/18/2023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2F28EAD-9FFC-4EDD-96C6-CDAF179BA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D156D5-5DCA-446B-8C31-2251F7ECE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54CE474-0060-44FE-B47E-DA6AF06C369C}"/>
              </a:ext>
            </a:extLst>
          </p:cNvPr>
          <p:cNvSpPr/>
          <p:nvPr userDrawn="1"/>
        </p:nvSpPr>
        <p:spPr>
          <a:xfrm>
            <a:off x="687289" y="0"/>
            <a:ext cx="72000" cy="1828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50FF488-85D0-4162-BF82-7F9DAA427094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726B73F3-1DAC-413E-B204-D9A6E14725E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78574EA-1B80-4D53-A1C5-929097CBD6A1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2DDB37A-C70A-4701-A519-6A882408133A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DEED813-3D7D-4166-A729-7E883823CD5E}"/>
              </a:ext>
            </a:extLst>
          </p:cNvPr>
          <p:cNvCxnSpPr/>
          <p:nvPr userDrawn="1"/>
        </p:nvCxnSpPr>
        <p:spPr>
          <a:xfrm>
            <a:off x="1068863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1CC230C-5438-4284-8FAA-05E533A44A5C}"/>
              </a:ext>
            </a:extLst>
          </p:cNvPr>
          <p:cNvCxnSpPr/>
          <p:nvPr userDrawn="1"/>
        </p:nvCxnSpPr>
        <p:spPr>
          <a:xfrm>
            <a:off x="6412241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ED988384-E3A4-482D-94EF-A8F8894AA508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6310145" y="3386142"/>
            <a:ext cx="5157787" cy="2773258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1059006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0A30FC14-A5B3-4B00-8DE8-B6E28CF32743}"/>
              </a:ext>
            </a:extLst>
          </p:cNvPr>
          <p:cNvSpPr/>
          <p:nvPr userDrawn="1"/>
        </p:nvSpPr>
        <p:spPr>
          <a:xfrm>
            <a:off x="0" y="5532437"/>
            <a:ext cx="12192000" cy="1325563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195AFA-7DE7-4BBC-AE6C-B5FAE8A371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724195"/>
            <a:ext cx="10515600" cy="1325563"/>
          </a:xfrm>
        </p:spPr>
        <p:txBody>
          <a:bodyPr/>
          <a:lstStyle>
            <a:lvl1pPr>
              <a:defRPr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TWO CONTENT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8AFDAC-3A23-4F5B-B2BE-CDF8D1AFCF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8800" y="2272009"/>
            <a:ext cx="5157787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BD9244-253B-4F61-9F15-81C783E03B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8800" y="3386142"/>
            <a:ext cx="5157787" cy="2015247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A65450-4B24-4A6B-9987-1F3CF67B41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84744" y="2272009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D9DAC08-B52B-4DCC-9D22-E4E54E7116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84744" y="3386142"/>
            <a:ext cx="5183188" cy="2015247"/>
          </a:xfrm>
        </p:spPr>
        <p:txBody>
          <a:bodyPr>
            <a:normAutofit/>
          </a:bodyPr>
          <a:lstStyle>
            <a:lvl1pPr marL="180000" indent="-180000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53D5824-9ACF-4E5F-AC80-9ACD7B67F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401007-55FE-4B9E-99B0-5FCA5C63BEEE}" type="datetime1">
              <a:rPr lang="en-US" smtClean="0"/>
              <a:t>6/18/2023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2F28EAD-9FFC-4EDD-96C6-CDAF179BA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D156D5-5DCA-446B-8C31-2251F7ECE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54CE474-0060-44FE-B47E-DA6AF06C369C}"/>
              </a:ext>
            </a:extLst>
          </p:cNvPr>
          <p:cNvSpPr/>
          <p:nvPr userDrawn="1"/>
        </p:nvSpPr>
        <p:spPr>
          <a:xfrm>
            <a:off x="687289" y="0"/>
            <a:ext cx="72000" cy="18288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50FF488-85D0-4162-BF82-7F9DAA427094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726B73F3-1DAC-413E-B204-D9A6E14725E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78574EA-1B80-4D53-A1C5-929097CBD6A1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2DDB37A-C70A-4701-A519-6A882408133A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DEED813-3D7D-4166-A729-7E883823CD5E}"/>
              </a:ext>
            </a:extLst>
          </p:cNvPr>
          <p:cNvCxnSpPr/>
          <p:nvPr userDrawn="1"/>
        </p:nvCxnSpPr>
        <p:spPr>
          <a:xfrm>
            <a:off x="1068863" y="3226963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1CC230C-5438-4284-8FAA-05E533A44A5C}"/>
              </a:ext>
            </a:extLst>
          </p:cNvPr>
          <p:cNvCxnSpPr/>
          <p:nvPr userDrawn="1"/>
        </p:nvCxnSpPr>
        <p:spPr>
          <a:xfrm>
            <a:off x="6412241" y="3226963"/>
            <a:ext cx="630936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027741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CBBFDD45-3FE7-46CA-9142-8DBABF181C24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195AFA-7DE7-4BBC-AE6C-B5FAE8A371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724195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TWO CONTENT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8AFDAC-3A23-4F5B-B2BE-CDF8D1AFCF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8800" y="2272009"/>
            <a:ext cx="5157787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A65450-4B24-4A6B-9987-1F3CF67B41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84744" y="2272009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53D5824-9ACF-4E5F-AC80-9ACD7B67F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71A2B-ADE3-40A2-A02A-09FC8B80F731}" type="datetime1">
              <a:rPr lang="en-US" smtClean="0"/>
              <a:t>6/18/2023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2F28EAD-9FFC-4EDD-96C6-CDAF179BA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D156D5-5DCA-446B-8C31-2251F7ECE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54CE474-0060-44FE-B47E-DA6AF06C369C}"/>
              </a:ext>
            </a:extLst>
          </p:cNvPr>
          <p:cNvSpPr/>
          <p:nvPr userDrawn="1"/>
        </p:nvSpPr>
        <p:spPr>
          <a:xfrm>
            <a:off x="687288" y="255684"/>
            <a:ext cx="72000" cy="15731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DEED813-3D7D-4166-A729-7E883823CD5E}"/>
              </a:ext>
            </a:extLst>
          </p:cNvPr>
          <p:cNvCxnSpPr/>
          <p:nvPr userDrawn="1"/>
        </p:nvCxnSpPr>
        <p:spPr>
          <a:xfrm>
            <a:off x="1068863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1CC230C-5438-4284-8FAA-05E533A44A5C}"/>
              </a:ext>
            </a:extLst>
          </p:cNvPr>
          <p:cNvCxnSpPr/>
          <p:nvPr userDrawn="1"/>
        </p:nvCxnSpPr>
        <p:spPr>
          <a:xfrm>
            <a:off x="6412241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28791ED-1F60-48B9-B73C-7835714E670D}"/>
              </a:ext>
            </a:extLst>
          </p:cNvPr>
          <p:cNvCxnSpPr>
            <a:cxnSpLocks/>
          </p:cNvCxnSpPr>
          <p:nvPr userDrawn="1"/>
        </p:nvCxnSpPr>
        <p:spPr>
          <a:xfrm>
            <a:off x="10939723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15">
            <a:extLst>
              <a:ext uri="{FF2B5EF4-FFF2-40B4-BE49-F238E27FC236}">
                <a16:creationId xmlns:a16="http://schemas.microsoft.com/office/drawing/2014/main" id="{F968FAF7-548C-4383-BE8C-5A194EC21F1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32539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BEDEE03-9903-44CE-8EB8-22B19F5E8DD7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FE8DF3E-FD5B-4215-B847-DFFB761C21A4}"/>
              </a:ext>
            </a:extLst>
          </p:cNvPr>
          <p:cNvCxnSpPr>
            <a:cxnSpLocks/>
          </p:cNvCxnSpPr>
          <p:nvPr userDrawn="1"/>
        </p:nvCxnSpPr>
        <p:spPr>
          <a:xfrm>
            <a:off x="256374" y="6168360"/>
            <a:ext cx="1508418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C2B73E5D-AD65-4FEE-89DE-2E2643A345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8800" y="3386142"/>
            <a:ext cx="5157787" cy="2773258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Content Placeholder 3">
            <a:extLst>
              <a:ext uri="{FF2B5EF4-FFF2-40B4-BE49-F238E27FC236}">
                <a16:creationId xmlns:a16="http://schemas.microsoft.com/office/drawing/2014/main" id="{E10D0906-57D4-410E-823B-3BAD416949E1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6310145" y="3386142"/>
            <a:ext cx="5157787" cy="2773258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973930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2522758"/>
            <a:ext cx="8807116" cy="2387600"/>
          </a:xfrm>
        </p:spPr>
        <p:txBody>
          <a:bodyPr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5257226"/>
            <a:ext cx="9144000" cy="1397991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Lorem Ipsum</a:t>
            </a:r>
            <a:br>
              <a:rPr lang="en-US" dirty="0"/>
            </a:br>
            <a:r>
              <a:rPr lang="en-US" dirty="0"/>
              <a:t>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174AC-6E10-46E9-BC4A-4E3A595D534E}" type="datetime1">
              <a:rPr lang="en-US" smtClean="0"/>
              <a:t>6/18/2023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3438000"/>
            <a:ext cx="144000" cy="342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5102179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84AF3E3-F20C-4D84-A158-6DFC09B69A9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0391274" y="685801"/>
            <a:ext cx="13716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32342D9-9DBE-4809-840C-62844DDC034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6048" y="1015979"/>
            <a:ext cx="1460500" cy="481013"/>
          </a:xfrm>
        </p:spPr>
        <p:txBody>
          <a:bodyPr/>
          <a:lstStyle>
            <a:lvl1pPr marL="0" indent="0" algn="r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6874461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4D589D6B-831D-4563-A99C-EBE2564083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55328" y="2272009"/>
            <a:ext cx="4759643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630859"/>
            <a:ext cx="4143555" cy="153658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TWO CONTENT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3913D-DE21-4303-8F9D-A21ACDBC3B69}" type="datetime1">
              <a:rPr lang="en-US" smtClean="0"/>
              <a:t>6/18/2023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73B77664-6718-4048-AA03-DCFB4D6D88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911272" y="2272009"/>
            <a:ext cx="4783083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6ECB7AA-A238-4E2E-8A06-0B7C8B62A61D}"/>
              </a:ext>
            </a:extLst>
          </p:cNvPr>
          <p:cNvCxnSpPr>
            <a:cxnSpLocks/>
          </p:cNvCxnSpPr>
          <p:nvPr userDrawn="1"/>
        </p:nvCxnSpPr>
        <p:spPr>
          <a:xfrm>
            <a:off x="1695391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34F3080-CEDC-41FB-BA9C-9C93575A8C71}"/>
              </a:ext>
            </a:extLst>
          </p:cNvPr>
          <p:cNvCxnSpPr>
            <a:cxnSpLocks/>
          </p:cNvCxnSpPr>
          <p:nvPr userDrawn="1"/>
        </p:nvCxnSpPr>
        <p:spPr>
          <a:xfrm>
            <a:off x="7038769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ontent Placeholder 3">
            <a:extLst>
              <a:ext uri="{FF2B5EF4-FFF2-40B4-BE49-F238E27FC236}">
                <a16:creationId xmlns:a16="http://schemas.microsoft.com/office/drawing/2014/main" id="{757A12BA-9C40-44B2-BB42-FE7A1F89A090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1527519" y="3386142"/>
            <a:ext cx="4783074" cy="2773258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16A390F6-1520-488F-97A9-78F0B2119006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6911271" y="3386142"/>
            <a:ext cx="4783075" cy="2773258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9026708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4D589D6B-831D-4563-A99C-EBE2564083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55329" y="2272009"/>
            <a:ext cx="4540672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630859"/>
            <a:ext cx="4143555" cy="1536580"/>
          </a:xfrm>
        </p:spPr>
        <p:txBody>
          <a:bodyPr/>
          <a:lstStyle>
            <a:lvl1pPr>
              <a:defRPr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TWO CONTENT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1E45D-B5D1-4EF4-9967-78E83BC898CC}" type="datetime1">
              <a:rPr lang="en-US" smtClean="0"/>
              <a:t>6/18/2023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73B77664-6718-4048-AA03-DCFB4D6D88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911272" y="2272009"/>
            <a:ext cx="4783083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6ECB7AA-A238-4E2E-8A06-0B7C8B62A61D}"/>
              </a:ext>
            </a:extLst>
          </p:cNvPr>
          <p:cNvCxnSpPr>
            <a:cxnSpLocks/>
          </p:cNvCxnSpPr>
          <p:nvPr userDrawn="1"/>
        </p:nvCxnSpPr>
        <p:spPr>
          <a:xfrm>
            <a:off x="1695391" y="3226963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34F3080-CEDC-41FB-BA9C-9C93575A8C71}"/>
              </a:ext>
            </a:extLst>
          </p:cNvPr>
          <p:cNvCxnSpPr>
            <a:cxnSpLocks/>
          </p:cNvCxnSpPr>
          <p:nvPr userDrawn="1"/>
        </p:nvCxnSpPr>
        <p:spPr>
          <a:xfrm>
            <a:off x="7038769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ontent Placeholder 3">
            <a:extLst>
              <a:ext uri="{FF2B5EF4-FFF2-40B4-BE49-F238E27FC236}">
                <a16:creationId xmlns:a16="http://schemas.microsoft.com/office/drawing/2014/main" id="{80E9747C-D5E4-4606-9D3D-103BF578726B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1527519" y="3386142"/>
            <a:ext cx="4559068" cy="2773258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Content Placeholder 3">
            <a:extLst>
              <a:ext uri="{FF2B5EF4-FFF2-40B4-BE49-F238E27FC236}">
                <a16:creationId xmlns:a16="http://schemas.microsoft.com/office/drawing/2014/main" id="{C45F91F2-CC9B-43AA-A5DF-A0BCEB342754}"/>
              </a:ext>
            </a:extLst>
          </p:cNvPr>
          <p:cNvSpPr>
            <a:spLocks noGrp="1"/>
          </p:cNvSpPr>
          <p:nvPr>
            <p:ph sz="half" idx="18"/>
          </p:nvPr>
        </p:nvSpPr>
        <p:spPr>
          <a:xfrm>
            <a:off x="6911271" y="3386142"/>
            <a:ext cx="4783069" cy="2773258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1179243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and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77FDF157-A493-4A5F-9B08-356A30F203C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B0ED56-F1B1-4DBE-9DF3-13C23A2BEF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472822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PICTURE SLIDE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D93C86-ABD2-4554-A6DC-88EB25569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AB17F-C031-4630-8FA3-EE6012C20DEF}" type="datetime1">
              <a:rPr lang="en-US" smtClean="0"/>
              <a:t>6/18/2023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E45015-FD92-48FC-8C28-ACCBC8BAB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C07E4C-515F-4DA3-9B83-5C6CE5B98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D1F59C3-73BF-4D90-B580-4014C2B27C2C}"/>
              </a:ext>
            </a:extLst>
          </p:cNvPr>
          <p:cNvSpPr/>
          <p:nvPr userDrawn="1"/>
        </p:nvSpPr>
        <p:spPr>
          <a:xfrm>
            <a:off x="687289" y="0"/>
            <a:ext cx="72000" cy="1289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891E214-8AE6-4CA6-B994-7A8BDD0B394C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C95F487E-1B8C-4FBA-95B3-043C11DA1E6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B912DCD-5EAD-419F-BF95-02B45172EDB0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E570BBF0-DF30-4898-89DD-8E929C0AD0B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1659525"/>
            <a:ext cx="12192000" cy="4517136"/>
          </a:xfrm>
          <a:solidFill>
            <a:schemeClr val="bg1">
              <a:alpha val="5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432710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and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D0DB8CD8-F2C6-48F5-8A73-E5FB643BC475}"/>
              </a:ext>
            </a:extLst>
          </p:cNvPr>
          <p:cNvSpPr/>
          <p:nvPr userDrawn="1"/>
        </p:nvSpPr>
        <p:spPr>
          <a:xfrm>
            <a:off x="0" y="5532437"/>
            <a:ext cx="12192000" cy="1325563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B0ED56-F1B1-4DBE-9DF3-13C23A2BEF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472822"/>
            <a:ext cx="10515600" cy="1325563"/>
          </a:xfrm>
        </p:spPr>
        <p:txBody>
          <a:bodyPr/>
          <a:lstStyle>
            <a:lvl1pPr>
              <a:defRPr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PICTURE SLIDE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D93C86-ABD2-4554-A6DC-88EB25569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06CC0F-AE50-44ED-8007-5467636E4C42}" type="datetime1">
              <a:rPr lang="en-US" smtClean="0"/>
              <a:t>6/18/2023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E45015-FD92-48FC-8C28-ACCBC8BAB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C07E4C-515F-4DA3-9B83-5C6CE5B98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D1F59C3-73BF-4D90-B580-4014C2B27C2C}"/>
              </a:ext>
            </a:extLst>
          </p:cNvPr>
          <p:cNvSpPr/>
          <p:nvPr userDrawn="1"/>
        </p:nvSpPr>
        <p:spPr>
          <a:xfrm>
            <a:off x="687289" y="0"/>
            <a:ext cx="72000" cy="128930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891E214-8AE6-4CA6-B994-7A8BDD0B394C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C95F487E-1B8C-4FBA-95B3-043C11DA1E6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B912DCD-5EAD-419F-BF95-02B45172EDB0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E570BBF0-DF30-4898-89DD-8E929C0AD0B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1659525"/>
            <a:ext cx="12192000" cy="3872910"/>
          </a:xfrm>
          <a:solidFill>
            <a:schemeClr val="bg1">
              <a:alpha val="5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25C7F29-6151-4F91-80D1-C96C51C06795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341077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icture and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E50F2065-1E46-45F4-8B82-40AFF3B380E4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B0ED56-F1B1-4DBE-9DF3-13C23A2BEF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472822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PICTURE SLIDE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D93C86-ABD2-4554-A6DC-88EB25569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BCE4A-56A6-49EC-A673-D7F2D2D770DB}" type="datetime1">
              <a:rPr lang="en-US" smtClean="0"/>
              <a:t>6/18/2023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E45015-FD92-48FC-8C28-ACCBC8BAB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C07E4C-515F-4DA3-9B83-5C6CE5B98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D1F59C3-73BF-4D90-B580-4014C2B27C2C}"/>
              </a:ext>
            </a:extLst>
          </p:cNvPr>
          <p:cNvSpPr/>
          <p:nvPr userDrawn="1"/>
        </p:nvSpPr>
        <p:spPr>
          <a:xfrm>
            <a:off x="687289" y="0"/>
            <a:ext cx="72000" cy="1289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E570BBF0-DF30-4898-89DD-8E929C0AD0B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46000" y="1659525"/>
            <a:ext cx="11700000" cy="4517136"/>
          </a:xfrm>
          <a:solidFill>
            <a:schemeClr val="bg1">
              <a:alpha val="5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A58BD2B-1B9B-49E6-8C1A-77F7A60420D7}"/>
              </a:ext>
            </a:extLst>
          </p:cNvPr>
          <p:cNvCxnSpPr>
            <a:cxnSpLocks/>
          </p:cNvCxnSpPr>
          <p:nvPr userDrawn="1"/>
        </p:nvCxnSpPr>
        <p:spPr>
          <a:xfrm>
            <a:off x="10939723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A17DA84B-7C7B-413F-9A4E-88B7975E1CB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32539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53C73EB-9DF5-425B-B9EA-BADEC3467080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709916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icture and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Picture Placeholder 19">
            <a:extLst>
              <a:ext uri="{FF2B5EF4-FFF2-40B4-BE49-F238E27FC236}">
                <a16:creationId xmlns:a16="http://schemas.microsoft.com/office/drawing/2014/main" id="{90DA0444-D1E1-48F5-9158-243679F7B63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2167439"/>
            <a:ext cx="12192000" cy="4009222"/>
          </a:xfrm>
          <a:solidFill>
            <a:schemeClr val="bg1">
              <a:alpha val="5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630859"/>
            <a:ext cx="4143555" cy="153658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PICTURE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F2B0D-49A2-441C-B800-8DA3FF9758CE}" type="datetime1">
              <a:rPr lang="en-US" smtClean="0"/>
              <a:t>6/18/2023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913910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icture and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4FC6DCA8-CFF5-4F20-A410-C3EA0873DEF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1999" cy="4251153"/>
          </a:xfrm>
          <a:custGeom>
            <a:avLst/>
            <a:gdLst>
              <a:gd name="connsiteX0" fmla="*/ 0 w 12191999"/>
              <a:gd name="connsiteY0" fmla="*/ 0 h 4251153"/>
              <a:gd name="connsiteX1" fmla="*/ 12191999 w 12191999"/>
              <a:gd name="connsiteY1" fmla="*/ 0 h 4251153"/>
              <a:gd name="connsiteX2" fmla="*/ 12191999 w 12191999"/>
              <a:gd name="connsiteY2" fmla="*/ 795243 h 4251153"/>
              <a:gd name="connsiteX3" fmla="*/ 11190767 w 12191999"/>
              <a:gd name="connsiteY3" fmla="*/ 795243 h 4251153"/>
              <a:gd name="connsiteX4" fmla="*/ 11190767 w 12191999"/>
              <a:gd name="connsiteY4" fmla="*/ 802443 h 4251153"/>
              <a:gd name="connsiteX5" fmla="*/ 12191999 w 12191999"/>
              <a:gd name="connsiteY5" fmla="*/ 802443 h 4251153"/>
              <a:gd name="connsiteX6" fmla="*/ 12191999 w 12191999"/>
              <a:gd name="connsiteY6" fmla="*/ 4251153 h 4251153"/>
              <a:gd name="connsiteX7" fmla="*/ 0 w 12191999"/>
              <a:gd name="connsiteY7" fmla="*/ 4251153 h 4251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4251153">
                <a:moveTo>
                  <a:pt x="0" y="0"/>
                </a:moveTo>
                <a:lnTo>
                  <a:pt x="12191999" y="0"/>
                </a:lnTo>
                <a:lnTo>
                  <a:pt x="12191999" y="795243"/>
                </a:lnTo>
                <a:lnTo>
                  <a:pt x="11190767" y="795243"/>
                </a:lnTo>
                <a:lnTo>
                  <a:pt x="11190767" y="802443"/>
                </a:lnTo>
                <a:lnTo>
                  <a:pt x="12191999" y="802443"/>
                </a:lnTo>
                <a:lnTo>
                  <a:pt x="12191999" y="4251153"/>
                </a:lnTo>
                <a:lnTo>
                  <a:pt x="0" y="4251153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4251158"/>
            <a:ext cx="12192000" cy="2606842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94227" y="4435638"/>
            <a:ext cx="8807116" cy="1571359"/>
          </a:xfrm>
        </p:spPr>
        <p:txBody>
          <a:bodyPr anchor="b"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PICTURE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D5FDB-2FE7-44AD-B9BD-8BEF95F41952}" type="datetime1">
              <a:rPr lang="en-US" smtClean="0"/>
              <a:t>6/18/2023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94226" y="6159402"/>
            <a:ext cx="215446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AE6B4C8-5DC5-48CB-A4AB-540F064C26CA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CBA6E06C-D6DA-4EDA-9A87-02C42E3144CB}"/>
              </a:ext>
            </a:extLst>
          </p:cNvPr>
          <p:cNvSpPr/>
          <p:nvPr userDrawn="1"/>
        </p:nvSpPr>
        <p:spPr>
          <a:xfrm>
            <a:off x="1283369" y="4914000"/>
            <a:ext cx="72000" cy="194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 Placeholder 15">
            <a:extLst>
              <a:ext uri="{FF2B5EF4-FFF2-40B4-BE49-F238E27FC236}">
                <a16:creationId xmlns:a16="http://schemas.microsoft.com/office/drawing/2014/main" id="{D9DE605B-C51B-41B7-9FCB-86CE13FFB5F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2311598-88E6-4CCA-AFD4-E5D87D3AAF1D}"/>
              </a:ext>
            </a:extLst>
          </p:cNvPr>
          <p:cNvCxnSpPr>
            <a:cxnSpLocks/>
          </p:cNvCxnSpPr>
          <p:nvPr userDrawn="1"/>
        </p:nvCxnSpPr>
        <p:spPr>
          <a:xfrm>
            <a:off x="11184000" y="805368"/>
            <a:ext cx="1008000" cy="0"/>
          </a:xfrm>
          <a:prstGeom prst="line">
            <a:avLst/>
          </a:prstGeom>
          <a:ln w="349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668973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29B2A5FC-034D-4F4C-833F-A3DDC66E3E6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2C5870-C68D-4A7D-82BB-410BAD394D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470055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CHART SLIDE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36F3ED-82D9-4642-A435-86170B891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3FB07-8F96-4A12-BC7E-21F8E0954886}" type="datetime1">
              <a:rPr lang="en-US" smtClean="0"/>
              <a:t>6/18/2023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72C020-7618-45BB-AF25-CD2F3A57D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AFB5F8-C1DD-4F45-9C62-6669B3480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28A3A2-B6A3-4735-BBC9-E721BA710C9B}"/>
              </a:ext>
            </a:extLst>
          </p:cNvPr>
          <p:cNvSpPr/>
          <p:nvPr userDrawn="1"/>
        </p:nvSpPr>
        <p:spPr>
          <a:xfrm>
            <a:off x="687289" y="0"/>
            <a:ext cx="72000" cy="1289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BADDF5A7-229B-4731-9A6F-9DE095F666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8800" y="2316979"/>
            <a:ext cx="5157787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131A72C0-870A-4F64-AE16-6B1FA2C61A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8800" y="3431112"/>
            <a:ext cx="5157787" cy="2773258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9962AFC0-1C35-4CF7-B15A-4697383600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24784" y="1402584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2A1EF39B-44B4-41E9-B813-11A664255B4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24784" y="2516716"/>
            <a:ext cx="5183188" cy="3687653"/>
          </a:xfrm>
        </p:spPr>
        <p:txBody>
          <a:bodyPr>
            <a:normAutofit/>
          </a:bodyPr>
          <a:lstStyle>
            <a:lvl1pPr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E13CA67-E267-486C-8B01-B07C27F7D30A}"/>
              </a:ext>
            </a:extLst>
          </p:cNvPr>
          <p:cNvCxnSpPr/>
          <p:nvPr userDrawn="1"/>
        </p:nvCxnSpPr>
        <p:spPr>
          <a:xfrm>
            <a:off x="1068863" y="327193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551A0EC-216D-492E-A209-7CD61B5343CC}"/>
              </a:ext>
            </a:extLst>
          </p:cNvPr>
          <p:cNvCxnSpPr/>
          <p:nvPr userDrawn="1"/>
        </p:nvCxnSpPr>
        <p:spPr>
          <a:xfrm>
            <a:off x="6352281" y="2357538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E7B492-C944-422B-9779-A95207B000CF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B7A18CA1-13F1-4B77-BA9C-71FAF3AEE43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66915A3-52A7-4C8C-B8EC-41071CB1A90B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48B84D4-EC6A-481E-87B5-0AA6E59A5C12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174094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DA48C424-A3E8-45D9-A344-780A64F65F99}"/>
              </a:ext>
            </a:extLst>
          </p:cNvPr>
          <p:cNvSpPr/>
          <p:nvPr userDrawn="1"/>
        </p:nvSpPr>
        <p:spPr>
          <a:xfrm>
            <a:off x="0" y="5532437"/>
            <a:ext cx="12192000" cy="1325563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2C5870-C68D-4A7D-82BB-410BAD394D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470055"/>
            <a:ext cx="10515600" cy="1325563"/>
          </a:xfrm>
        </p:spPr>
        <p:txBody>
          <a:bodyPr/>
          <a:lstStyle>
            <a:lvl1pPr>
              <a:defRPr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CHART SLIDE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36F3ED-82D9-4642-A435-86170B891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90E14-8D81-41DD-8E4A-1160D6D337E4}" type="datetime1">
              <a:rPr lang="en-US" smtClean="0"/>
              <a:t>6/18/2023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72C020-7618-45BB-AF25-CD2F3A57D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AFB5F8-C1DD-4F45-9C62-6669B3480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28A3A2-B6A3-4735-BBC9-E721BA710C9B}"/>
              </a:ext>
            </a:extLst>
          </p:cNvPr>
          <p:cNvSpPr/>
          <p:nvPr userDrawn="1"/>
        </p:nvSpPr>
        <p:spPr>
          <a:xfrm>
            <a:off x="687289" y="0"/>
            <a:ext cx="72000" cy="128930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BADDF5A7-229B-4731-9A6F-9DE095F666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8800" y="2316979"/>
            <a:ext cx="5157787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131A72C0-870A-4F64-AE16-6B1FA2C61A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8800" y="3431112"/>
            <a:ext cx="5157787" cy="2017154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9962AFC0-1C35-4CF7-B15A-4697383600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24784" y="1402584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2A1EF39B-44B4-41E9-B813-11A664255B4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24784" y="2516716"/>
            <a:ext cx="5183188" cy="2931545"/>
          </a:xfrm>
        </p:spPr>
        <p:txBody>
          <a:bodyPr>
            <a:normAutofit/>
          </a:bodyPr>
          <a:lstStyle>
            <a:lvl1pPr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E13CA67-E267-486C-8B01-B07C27F7D30A}"/>
              </a:ext>
            </a:extLst>
          </p:cNvPr>
          <p:cNvCxnSpPr/>
          <p:nvPr userDrawn="1"/>
        </p:nvCxnSpPr>
        <p:spPr>
          <a:xfrm>
            <a:off x="1068863" y="3271933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551A0EC-216D-492E-A209-7CD61B5343CC}"/>
              </a:ext>
            </a:extLst>
          </p:cNvPr>
          <p:cNvCxnSpPr/>
          <p:nvPr userDrawn="1"/>
        </p:nvCxnSpPr>
        <p:spPr>
          <a:xfrm>
            <a:off x="6352281" y="2357538"/>
            <a:ext cx="630936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E7B492-C944-422B-9779-A95207B000CF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B7A18CA1-13F1-4B77-BA9C-71FAF3AEE43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66915A3-52A7-4C8C-B8EC-41071CB1A90B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48B84D4-EC6A-481E-87B5-0AA6E59A5C12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756118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10540321-6794-45E5-A403-F840A499D670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A226BC7-E49E-4871-8B90-93766E659C8E}"/>
              </a:ext>
            </a:extLst>
          </p:cNvPr>
          <p:cNvCxnSpPr>
            <a:cxnSpLocks/>
          </p:cNvCxnSpPr>
          <p:nvPr userDrawn="1"/>
        </p:nvCxnSpPr>
        <p:spPr>
          <a:xfrm>
            <a:off x="10939723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15">
            <a:extLst>
              <a:ext uri="{FF2B5EF4-FFF2-40B4-BE49-F238E27FC236}">
                <a16:creationId xmlns:a16="http://schemas.microsoft.com/office/drawing/2014/main" id="{7FD1F1BF-3901-435E-A225-44921D70976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832539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A349A95-A047-4A05-83FB-F32C38181430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0A2C5870-C68D-4A7D-82BB-410BAD394D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470055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CHART SLIDE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36F3ED-82D9-4642-A435-86170B891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25738-C96E-44D6-94FE-78EC73B11312}" type="datetime1">
              <a:rPr lang="en-US" smtClean="0"/>
              <a:t>6/18/2023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72C020-7618-45BB-AF25-CD2F3A57D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AFB5F8-C1DD-4F45-9C62-6669B3480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28A3A2-B6A3-4735-BBC9-E721BA710C9B}"/>
              </a:ext>
            </a:extLst>
          </p:cNvPr>
          <p:cNvSpPr/>
          <p:nvPr userDrawn="1"/>
        </p:nvSpPr>
        <p:spPr>
          <a:xfrm>
            <a:off x="687288" y="255842"/>
            <a:ext cx="72000" cy="10334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BADDF5A7-229B-4731-9A6F-9DE095F666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8800" y="2316979"/>
            <a:ext cx="5157787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131A72C0-870A-4F64-AE16-6B1FA2C61A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8800" y="3431112"/>
            <a:ext cx="5157787" cy="2773258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9962AFC0-1C35-4CF7-B15A-4697383600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24784" y="1402584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2A1EF39B-44B4-41E9-B813-11A664255B4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24784" y="2516716"/>
            <a:ext cx="5183188" cy="3687653"/>
          </a:xfrm>
        </p:spPr>
        <p:txBody>
          <a:bodyPr>
            <a:normAutofit/>
          </a:bodyPr>
          <a:lstStyle>
            <a:lvl1pPr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E13CA67-E267-486C-8B01-B07C27F7D30A}"/>
              </a:ext>
            </a:extLst>
          </p:cNvPr>
          <p:cNvCxnSpPr/>
          <p:nvPr userDrawn="1"/>
        </p:nvCxnSpPr>
        <p:spPr>
          <a:xfrm>
            <a:off x="1068863" y="327193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551A0EC-216D-492E-A209-7CD61B5343CC}"/>
              </a:ext>
            </a:extLst>
          </p:cNvPr>
          <p:cNvCxnSpPr/>
          <p:nvPr userDrawn="1"/>
        </p:nvCxnSpPr>
        <p:spPr>
          <a:xfrm>
            <a:off x="6352281" y="2357538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DF95BF2-B52F-4059-BC20-4B61F5F92FC3}"/>
              </a:ext>
            </a:extLst>
          </p:cNvPr>
          <p:cNvCxnSpPr>
            <a:cxnSpLocks/>
          </p:cNvCxnSpPr>
          <p:nvPr userDrawn="1"/>
        </p:nvCxnSpPr>
        <p:spPr>
          <a:xfrm>
            <a:off x="256374" y="6168360"/>
            <a:ext cx="1508418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29852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4251158"/>
            <a:ext cx="12192000" cy="2606842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4700582"/>
            <a:ext cx="8807116" cy="915873"/>
          </a:xfrm>
        </p:spPr>
        <p:txBody>
          <a:bodyPr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5949257"/>
            <a:ext cx="9144000" cy="601840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Lorem Ipsum 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903798-9F8A-4555-A128-691FDFB38DA9}" type="datetime1">
              <a:rPr lang="en-US" noProof="0" smtClean="0"/>
              <a:t>6/18/2023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4878000"/>
            <a:ext cx="144000" cy="19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5794209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F632EEF-732A-4DE7-BC5A-A86C31DB6F5A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0391274" y="685801"/>
            <a:ext cx="1371600" cy="0"/>
          </a:xfrm>
          <a:prstGeom prst="line">
            <a:avLst/>
          </a:prstGeom>
          <a:ln w="254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C54CE062-7CDB-4AB7-B86E-461B22E7F45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16048" y="1013969"/>
            <a:ext cx="1460500" cy="481013"/>
          </a:xfrm>
        </p:spPr>
        <p:txBody>
          <a:bodyPr/>
          <a:lstStyle>
            <a:lvl1pPr marL="0" indent="0" algn="r">
              <a:buNone/>
              <a:defRPr lang="en-US" sz="3000" b="1" i="0" kern="1200" dirty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201244781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4D589D6B-831D-4563-A99C-EBE2564083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55328" y="2272009"/>
            <a:ext cx="4759643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630859"/>
            <a:ext cx="4143555" cy="153658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CHART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9398F-A7F5-4300-AD8D-F2211496F365}" type="datetime1">
              <a:rPr lang="en-US" smtClean="0"/>
              <a:t>6/18/2023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3B530EAF-CF53-49F1-B6C8-C2B60A5F63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55328" y="3386142"/>
            <a:ext cx="4759643" cy="2773258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73B77664-6718-4048-AA03-DCFB4D6D88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911272" y="1414759"/>
            <a:ext cx="4783083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17E62B55-2C81-4D0C-82F0-D765EFB745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911272" y="2528891"/>
            <a:ext cx="4783083" cy="3630507"/>
          </a:xfrm>
        </p:spPr>
        <p:txBody>
          <a:bodyPr>
            <a:normAutofit/>
          </a:bodyPr>
          <a:lstStyle>
            <a:lvl1pPr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6ECB7AA-A238-4E2E-8A06-0B7C8B62A61D}"/>
              </a:ext>
            </a:extLst>
          </p:cNvPr>
          <p:cNvCxnSpPr>
            <a:cxnSpLocks/>
          </p:cNvCxnSpPr>
          <p:nvPr userDrawn="1"/>
        </p:nvCxnSpPr>
        <p:spPr>
          <a:xfrm>
            <a:off x="1695391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34F3080-CEDC-41FB-BA9C-9C93575A8C71}"/>
              </a:ext>
            </a:extLst>
          </p:cNvPr>
          <p:cNvCxnSpPr>
            <a:cxnSpLocks/>
          </p:cNvCxnSpPr>
          <p:nvPr userDrawn="1"/>
        </p:nvCxnSpPr>
        <p:spPr>
          <a:xfrm>
            <a:off x="7038769" y="236971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006709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00CD2376-834B-4EE0-BA14-A9AEA2135615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4D589D6B-831D-4563-A99C-EBE2564083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55329" y="2272009"/>
            <a:ext cx="4540672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630859"/>
            <a:ext cx="4143555" cy="1536580"/>
          </a:xfrm>
        </p:spPr>
        <p:txBody>
          <a:bodyPr/>
          <a:lstStyle>
            <a:lvl1pPr>
              <a:defRPr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CHART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D69A2-DE74-4722-929F-847049DD6A45}" type="datetime1">
              <a:rPr lang="en-US" smtClean="0"/>
              <a:t>6/18/2023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3B530EAF-CF53-49F1-B6C8-C2B60A5F63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55329" y="3386142"/>
            <a:ext cx="4540672" cy="2773258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73B77664-6718-4048-AA03-DCFB4D6D88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911272" y="1414759"/>
            <a:ext cx="4783083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17E62B55-2C81-4D0C-82F0-D765EFB745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911272" y="2528891"/>
            <a:ext cx="4783083" cy="3630507"/>
          </a:xfrm>
        </p:spPr>
        <p:txBody>
          <a:bodyPr>
            <a:normAutofit/>
          </a:bodyPr>
          <a:lstStyle>
            <a:lvl1pPr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6ECB7AA-A238-4E2E-8A06-0B7C8B62A61D}"/>
              </a:ext>
            </a:extLst>
          </p:cNvPr>
          <p:cNvCxnSpPr>
            <a:cxnSpLocks/>
          </p:cNvCxnSpPr>
          <p:nvPr userDrawn="1"/>
        </p:nvCxnSpPr>
        <p:spPr>
          <a:xfrm>
            <a:off x="1695391" y="3226963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34F3080-CEDC-41FB-BA9C-9C93575A8C71}"/>
              </a:ext>
            </a:extLst>
          </p:cNvPr>
          <p:cNvCxnSpPr>
            <a:cxnSpLocks/>
          </p:cNvCxnSpPr>
          <p:nvPr userDrawn="1"/>
        </p:nvCxnSpPr>
        <p:spPr>
          <a:xfrm>
            <a:off x="7038769" y="236971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035166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4FC33DF7-D0A2-49E4-BF1D-6DC097E62DC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EF872A-3B4F-4F8E-9C76-EEF7A4FEA4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652069"/>
            <a:ext cx="3932237" cy="2390931"/>
          </a:xfrm>
        </p:spPr>
        <p:txBody>
          <a:bodyPr anchor="b"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PICTURE</a:t>
            </a:r>
            <a:br>
              <a:rPr lang="en-US" dirty="0"/>
            </a:br>
            <a:r>
              <a:rPr lang="en-US" dirty="0"/>
              <a:t>WITH</a:t>
            </a:r>
            <a:br>
              <a:rPr lang="en-US" dirty="0"/>
            </a:br>
            <a:r>
              <a:rPr lang="en-US" dirty="0"/>
              <a:t>CAPTION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625F378-E3B6-430E-A0C8-CEF68EC348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31566" y="0"/>
            <a:ext cx="5231567" cy="6857999"/>
          </a:xfrm>
          <a:solidFill>
            <a:schemeClr val="bg1">
              <a:alpha val="35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09A766-AE6E-4EE0-BBA9-267550F466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28800" y="3283710"/>
            <a:ext cx="3932237" cy="2439988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3FA4ED-DF34-437A-A3DD-C590456AE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FDD192-6800-47D0-90F1-7D91FE57976D}" type="datetime1">
              <a:rPr lang="en-US" smtClean="0"/>
              <a:t>6/18/2023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BE8EAD-D127-4320-BE56-300A24125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BD6BD1-5229-4162-9050-A799C1123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41F678A-2BA4-4866-BA2B-804BAFA272E6}"/>
              </a:ext>
            </a:extLst>
          </p:cNvPr>
          <p:cNvSpPr/>
          <p:nvPr userDrawn="1"/>
        </p:nvSpPr>
        <p:spPr>
          <a:xfrm>
            <a:off x="687289" y="0"/>
            <a:ext cx="72000" cy="28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37F503C-8741-4170-AB97-2F028D895E60}"/>
              </a:ext>
            </a:extLst>
          </p:cNvPr>
          <p:cNvCxnSpPr/>
          <p:nvPr userDrawn="1"/>
        </p:nvCxnSpPr>
        <p:spPr>
          <a:xfrm>
            <a:off x="1068863" y="3169769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A339F42-187E-423E-888A-A223C1B2E02E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3156C8BB-DCB4-4A6F-9463-81442ECFAE6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43ED311-FC15-4C06-8B1C-5C57F3F9A786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46941A3-2F65-4CFA-8EEF-AB50FBB6660E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28952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0ED1F5F9-2E42-493E-906D-AA9F7D5F0880}"/>
              </a:ext>
            </a:extLst>
          </p:cNvPr>
          <p:cNvSpPr/>
          <p:nvPr userDrawn="1"/>
        </p:nvSpPr>
        <p:spPr>
          <a:xfrm>
            <a:off x="0" y="5532437"/>
            <a:ext cx="12192000" cy="1325563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EF872A-3B4F-4F8E-9C76-EEF7A4FEA4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647703"/>
            <a:ext cx="6291150" cy="1328497"/>
          </a:xfrm>
        </p:spPr>
        <p:txBody>
          <a:bodyPr anchor="b">
            <a:noAutofit/>
          </a:bodyPr>
          <a:lstStyle>
            <a:lvl1pPr>
              <a:defRPr sz="4000"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PICTURE WITH</a:t>
            </a:r>
            <a:br>
              <a:rPr lang="en-US" dirty="0"/>
            </a:br>
            <a:r>
              <a:rPr lang="en-US" dirty="0"/>
              <a:t>CAPTION SLIDE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625F378-E3B6-430E-A0C8-CEF68EC348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2950934"/>
            <a:ext cx="12192000" cy="2581498"/>
          </a:xfrm>
          <a:solidFill>
            <a:schemeClr val="bg1">
              <a:alpha val="35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09A766-AE6E-4EE0-BBA9-267550F466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28800" y="2216910"/>
            <a:ext cx="6291150" cy="654726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3FA4ED-DF34-437A-A3DD-C590456AE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EC1E2-BCC4-44B2-A3D7-036C18CBFA1C}" type="datetime1">
              <a:rPr lang="en-US" smtClean="0"/>
              <a:t>6/18/2023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BE8EAD-D127-4320-BE56-300A24125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BD6BD1-5229-4162-9050-A799C1123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41F678A-2BA4-4866-BA2B-804BAFA272E6}"/>
              </a:ext>
            </a:extLst>
          </p:cNvPr>
          <p:cNvSpPr/>
          <p:nvPr userDrawn="1"/>
        </p:nvSpPr>
        <p:spPr>
          <a:xfrm>
            <a:off x="687289" y="0"/>
            <a:ext cx="71723" cy="18132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37F503C-8741-4170-AB97-2F028D895E60}"/>
              </a:ext>
            </a:extLst>
          </p:cNvPr>
          <p:cNvCxnSpPr/>
          <p:nvPr userDrawn="1"/>
        </p:nvCxnSpPr>
        <p:spPr>
          <a:xfrm>
            <a:off x="1068863" y="2102969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A339F42-187E-423E-888A-A223C1B2E02E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3156C8BB-DCB4-4A6F-9463-81442ECFAE6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46941A3-2F65-4CFA-8EEF-AB50FBB6660E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8707FDA-D4BE-43FA-91CD-CBA55EB8CA17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675384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801289E2-E0FB-4100-99AE-FC48AB519EE0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EF872A-3B4F-4F8E-9C76-EEF7A4FEA4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652069"/>
            <a:ext cx="3932237" cy="2390931"/>
          </a:xfrm>
        </p:spPr>
        <p:txBody>
          <a:bodyPr anchor="b"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PICTURE</a:t>
            </a:r>
            <a:br>
              <a:rPr lang="en-US" dirty="0"/>
            </a:br>
            <a:r>
              <a:rPr lang="en-US" dirty="0"/>
              <a:t>WITH</a:t>
            </a:r>
            <a:br>
              <a:rPr lang="en-US" dirty="0"/>
            </a:br>
            <a:r>
              <a:rPr lang="en-US" dirty="0"/>
              <a:t>CAPTION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625F378-E3B6-430E-A0C8-CEF68EC348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31566" y="255600"/>
            <a:ext cx="5231567" cy="6346800"/>
          </a:xfrm>
          <a:solidFill>
            <a:schemeClr val="bg1">
              <a:alpha val="35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09A766-AE6E-4EE0-BBA9-267550F466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28800" y="3283710"/>
            <a:ext cx="3932237" cy="2439988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3FA4ED-DF34-437A-A3DD-C590456AE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89723-4BF4-48A4-B5CD-B482435A8942}" type="datetime1">
              <a:rPr lang="en-US" smtClean="0"/>
              <a:t>6/18/2023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BE8EAD-D127-4320-BE56-300A24125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BD6BD1-5229-4162-9050-A799C1123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41F678A-2BA4-4866-BA2B-804BAFA272E6}"/>
              </a:ext>
            </a:extLst>
          </p:cNvPr>
          <p:cNvSpPr/>
          <p:nvPr userDrawn="1"/>
        </p:nvSpPr>
        <p:spPr>
          <a:xfrm>
            <a:off x="687289" y="0"/>
            <a:ext cx="72000" cy="28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37F503C-8741-4170-AB97-2F028D895E60}"/>
              </a:ext>
            </a:extLst>
          </p:cNvPr>
          <p:cNvCxnSpPr/>
          <p:nvPr userDrawn="1"/>
        </p:nvCxnSpPr>
        <p:spPr>
          <a:xfrm>
            <a:off x="1068863" y="3169769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BF50E9D-E2D8-41FB-816D-829494C06AD8}"/>
              </a:ext>
            </a:extLst>
          </p:cNvPr>
          <p:cNvCxnSpPr>
            <a:cxnSpLocks/>
          </p:cNvCxnSpPr>
          <p:nvPr userDrawn="1"/>
        </p:nvCxnSpPr>
        <p:spPr>
          <a:xfrm>
            <a:off x="10939723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0C17ED7B-D5EA-4FB8-8E1B-F04BFE982E6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832539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A992C28-7C5F-479C-A649-564EFD0EEABF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D1F0C21-A9B5-47E2-93F8-6226D37312FC}"/>
              </a:ext>
            </a:extLst>
          </p:cNvPr>
          <p:cNvCxnSpPr>
            <a:cxnSpLocks/>
          </p:cNvCxnSpPr>
          <p:nvPr userDrawn="1"/>
        </p:nvCxnSpPr>
        <p:spPr>
          <a:xfrm>
            <a:off x="256374" y="6168360"/>
            <a:ext cx="1508418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043764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4FC33DF7-D0A2-49E4-BF1D-6DC097E62DC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EF872A-3B4F-4F8E-9C76-EEF7A4FEA4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19351" y="652069"/>
            <a:ext cx="3490800" cy="2390931"/>
          </a:xfrm>
        </p:spPr>
        <p:txBody>
          <a:bodyPr anchor="b"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PICTURE</a:t>
            </a:r>
            <a:br>
              <a:rPr lang="en-US" dirty="0"/>
            </a:br>
            <a:r>
              <a:rPr lang="en-US" dirty="0"/>
              <a:t>WITH</a:t>
            </a:r>
            <a:br>
              <a:rPr lang="en-US" dirty="0"/>
            </a:br>
            <a:r>
              <a:rPr lang="en-US" dirty="0"/>
              <a:t>CAPTION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625F378-E3B6-430E-A0C8-CEF68EC348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31566" y="0"/>
            <a:ext cx="5231567" cy="6857999"/>
          </a:xfrm>
          <a:solidFill>
            <a:schemeClr val="bg1">
              <a:alpha val="35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09A766-AE6E-4EE0-BBA9-267550F466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19351" y="3283710"/>
            <a:ext cx="3490800" cy="2439988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3FA4ED-DF34-437A-A3DD-C590456AE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4AF4EC-7DDE-4C95-9956-59513BFBB065}" type="datetime1">
              <a:rPr lang="en-US" smtClean="0"/>
              <a:t>6/18/2023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BE8EAD-D127-4320-BE56-300A24125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BD6BD1-5229-4162-9050-A799C1123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41F678A-2BA4-4866-BA2B-804BAFA272E6}"/>
              </a:ext>
            </a:extLst>
          </p:cNvPr>
          <p:cNvSpPr/>
          <p:nvPr userDrawn="1"/>
        </p:nvSpPr>
        <p:spPr>
          <a:xfrm>
            <a:off x="1277838" y="837332"/>
            <a:ext cx="72843" cy="20426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37F503C-8741-4170-AB97-2F028D895E60}"/>
              </a:ext>
            </a:extLst>
          </p:cNvPr>
          <p:cNvCxnSpPr/>
          <p:nvPr userDrawn="1"/>
        </p:nvCxnSpPr>
        <p:spPr>
          <a:xfrm>
            <a:off x="1659413" y="3169769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A339F42-187E-423E-888A-A223C1B2E02E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3156C8BB-DCB4-4A6F-9463-81442ECFAE6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43ED311-FC15-4C06-8B1C-5C57F3F9A786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46941A3-2F65-4CFA-8EEF-AB50FBB6660E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702070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4FC6DCA8-CFF5-4F20-A410-C3EA0873DEF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1999" cy="4251153"/>
          </a:xfrm>
          <a:custGeom>
            <a:avLst/>
            <a:gdLst>
              <a:gd name="connsiteX0" fmla="*/ 0 w 12191999"/>
              <a:gd name="connsiteY0" fmla="*/ 0 h 4251153"/>
              <a:gd name="connsiteX1" fmla="*/ 12191999 w 12191999"/>
              <a:gd name="connsiteY1" fmla="*/ 0 h 4251153"/>
              <a:gd name="connsiteX2" fmla="*/ 12191999 w 12191999"/>
              <a:gd name="connsiteY2" fmla="*/ 795243 h 4251153"/>
              <a:gd name="connsiteX3" fmla="*/ 11190767 w 12191999"/>
              <a:gd name="connsiteY3" fmla="*/ 795243 h 4251153"/>
              <a:gd name="connsiteX4" fmla="*/ 11190767 w 12191999"/>
              <a:gd name="connsiteY4" fmla="*/ 802443 h 4251153"/>
              <a:gd name="connsiteX5" fmla="*/ 12191999 w 12191999"/>
              <a:gd name="connsiteY5" fmla="*/ 802443 h 4251153"/>
              <a:gd name="connsiteX6" fmla="*/ 12191999 w 12191999"/>
              <a:gd name="connsiteY6" fmla="*/ 4251153 h 4251153"/>
              <a:gd name="connsiteX7" fmla="*/ 0 w 12191999"/>
              <a:gd name="connsiteY7" fmla="*/ 4251153 h 4251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4251153">
                <a:moveTo>
                  <a:pt x="0" y="0"/>
                </a:moveTo>
                <a:lnTo>
                  <a:pt x="12191999" y="0"/>
                </a:lnTo>
                <a:lnTo>
                  <a:pt x="12191999" y="795243"/>
                </a:lnTo>
                <a:lnTo>
                  <a:pt x="11190767" y="795243"/>
                </a:lnTo>
                <a:lnTo>
                  <a:pt x="11190767" y="802443"/>
                </a:lnTo>
                <a:lnTo>
                  <a:pt x="12191999" y="802443"/>
                </a:lnTo>
                <a:lnTo>
                  <a:pt x="12191999" y="4251153"/>
                </a:lnTo>
                <a:lnTo>
                  <a:pt x="0" y="4251153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4251158"/>
            <a:ext cx="12192000" cy="2606842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20892" y="5027253"/>
            <a:ext cx="5373461" cy="1132143"/>
          </a:xfrm>
        </p:spPr>
        <p:txBody>
          <a:bodyPr>
            <a:normAutofit/>
          </a:bodyPr>
          <a:lstStyle>
            <a:lvl1pPr marL="0" indent="0" algn="l">
              <a:buNone/>
              <a:defRPr sz="25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Lorem Ipsum Dolor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B6A7686-9AC4-4F00-9096-A661393BEBDC}"/>
              </a:ext>
            </a:extLst>
          </p:cNvPr>
          <p:cNvCxnSpPr/>
          <p:nvPr userDrawn="1"/>
        </p:nvCxnSpPr>
        <p:spPr>
          <a:xfrm>
            <a:off x="1838883" y="6072701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94226" y="4626870"/>
            <a:ext cx="4626665" cy="1389106"/>
          </a:xfrm>
        </p:spPr>
        <p:txBody>
          <a:bodyPr anchor="b"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PICTURE</a:t>
            </a:r>
            <a:br>
              <a:rPr lang="en-US" noProof="0"/>
            </a:br>
            <a:r>
              <a:rPr lang="en-US" noProof="0"/>
              <a:t>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F7C77-DBB5-4D0F-9120-27BDB5B99C32}" type="datetime1">
              <a:rPr lang="en-US" noProof="0" smtClean="0"/>
              <a:t>6/18/2023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94226" y="6159402"/>
            <a:ext cx="2154460" cy="365125"/>
          </a:xfrm>
        </p:spPr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noProof="0" smtClean="0"/>
              <a:t>‹#›</a:t>
            </a:fld>
            <a:endParaRPr lang="en-US" noProof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AE6B4C8-5DC5-48CB-A4AB-540F064C26CA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CBA6E06C-D6DA-4EDA-9A87-02C42E3144CB}"/>
              </a:ext>
            </a:extLst>
          </p:cNvPr>
          <p:cNvSpPr/>
          <p:nvPr userDrawn="1"/>
        </p:nvSpPr>
        <p:spPr>
          <a:xfrm>
            <a:off x="1283369" y="4914000"/>
            <a:ext cx="72000" cy="194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088D115-EF5A-444B-AD3E-D2EE18401B4A}"/>
              </a:ext>
            </a:extLst>
          </p:cNvPr>
          <p:cNvCxnSpPr>
            <a:cxnSpLocks/>
          </p:cNvCxnSpPr>
          <p:nvPr userDrawn="1"/>
        </p:nvCxnSpPr>
        <p:spPr>
          <a:xfrm>
            <a:off x="11184000" y="805368"/>
            <a:ext cx="1008000" cy="0"/>
          </a:xfrm>
          <a:prstGeom prst="line">
            <a:avLst/>
          </a:prstGeom>
          <a:ln w="349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 15">
            <a:extLst>
              <a:ext uri="{FF2B5EF4-FFF2-40B4-BE49-F238E27FC236}">
                <a16:creationId xmlns:a16="http://schemas.microsoft.com/office/drawing/2014/main" id="{D9DE605B-C51B-41B7-9FCB-86CE13FFB5F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146249400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68D5CEF0-7838-4E94-B0E2-6286757235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45FD86-80D5-4520-8C38-1EDDAB179D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607100"/>
            <a:ext cx="4737482" cy="697044"/>
          </a:xfrm>
        </p:spPr>
        <p:txBody>
          <a:bodyPr anchor="b">
            <a:noAutofit/>
          </a:bodyPr>
          <a:lstStyle>
            <a:lvl1pPr>
              <a:defRPr lang="en-US" sz="4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OVERVIEW SLIDE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B7C16C-60B5-44CB-B3D5-09EA7F61FE4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928801" y="26355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1 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4BC91B-2A3F-445A-9C91-9BF782613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57DDE-1A3D-4921-8DA7-F028633C78C6}" type="datetime1">
              <a:rPr lang="en-US" smtClean="0"/>
              <a:t>6/18/2023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F24CAE-7220-4370-B793-B9D4AA1A3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DF5915-4FF1-41EB-9C2F-1918DA858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63C2BC3-19D8-497A-B742-E2E5155DEA2E}"/>
              </a:ext>
            </a:extLst>
          </p:cNvPr>
          <p:cNvSpPr/>
          <p:nvPr userDrawn="1"/>
        </p:nvSpPr>
        <p:spPr>
          <a:xfrm>
            <a:off x="687289" y="0"/>
            <a:ext cx="72000" cy="115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8AD1AF6-056E-449E-ABB4-F42FCFF2154D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B49EFE94-C72E-4FA8-9AE2-70BFB09FB2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97F17BC-9B89-4B33-A693-1583A7EAEED0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52FBCB0-43B1-4129-B190-2F32EAB36A7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AF92140-8242-4A51-9463-35E60CF48BE9}"/>
              </a:ext>
            </a:extLst>
          </p:cNvPr>
          <p:cNvCxnSpPr>
            <a:cxnSpLocks/>
          </p:cNvCxnSpPr>
          <p:nvPr userDrawn="1"/>
        </p:nvCxnSpPr>
        <p:spPr>
          <a:xfrm>
            <a:off x="11192400" y="802800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8D84BA3-D783-472E-AB10-C96A8DE8D0DD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3200" y="6580800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2BBCA2FF-2B83-4966-811C-E9FEEB77CBE4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4467663" y="26355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2 Title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663E6488-61FD-4194-B014-22CF5050C2C7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8006525" y="26355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3 Title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76A0643E-8E5C-4070-97FD-974351B1D00C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928801" y="47467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4 Title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A4ECC130-379C-4A4E-AAC7-D84522D434E2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4467663" y="47467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5 Title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C8C2920A-FB6F-4697-8CDD-0896EC262719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8006525" y="47467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6 Title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F84CD40D-D65C-419A-B22F-5633C9254F52}"/>
              </a:ext>
            </a:extLst>
          </p:cNvPr>
          <p:cNvSpPr>
            <a:spLocks noGrp="1"/>
          </p:cNvSpPr>
          <p:nvPr>
            <p:ph type="body" sz="half" idx="21"/>
          </p:nvPr>
        </p:nvSpPr>
        <p:spPr>
          <a:xfrm>
            <a:off x="928801" y="3059153"/>
            <a:ext cx="3256674" cy="49949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4902ECF4-C668-49EA-AD7B-E0B3332DE48A}"/>
              </a:ext>
            </a:extLst>
          </p:cNvPr>
          <p:cNvSpPr>
            <a:spLocks noGrp="1"/>
          </p:cNvSpPr>
          <p:nvPr>
            <p:ph type="body" sz="half" idx="22"/>
          </p:nvPr>
        </p:nvSpPr>
        <p:spPr>
          <a:xfrm>
            <a:off x="4467663" y="3059153"/>
            <a:ext cx="3256674" cy="49949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648A6F22-3F59-4E0F-BAE5-9B7E0D16D33F}"/>
              </a:ext>
            </a:extLst>
          </p:cNvPr>
          <p:cNvSpPr>
            <a:spLocks noGrp="1"/>
          </p:cNvSpPr>
          <p:nvPr>
            <p:ph type="body" sz="half" idx="23"/>
          </p:nvPr>
        </p:nvSpPr>
        <p:spPr>
          <a:xfrm>
            <a:off x="8006525" y="3059153"/>
            <a:ext cx="3256674" cy="49949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5689CAE6-6963-412E-9DAD-B7B5AFC41DCF}"/>
              </a:ext>
            </a:extLst>
          </p:cNvPr>
          <p:cNvSpPr>
            <a:spLocks noGrp="1"/>
          </p:cNvSpPr>
          <p:nvPr>
            <p:ph type="body" sz="half" idx="24"/>
          </p:nvPr>
        </p:nvSpPr>
        <p:spPr>
          <a:xfrm>
            <a:off x="928801" y="5170358"/>
            <a:ext cx="3256674" cy="49949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98D9757D-1411-42F4-AABD-CC173E4A038B}"/>
              </a:ext>
            </a:extLst>
          </p:cNvPr>
          <p:cNvSpPr>
            <a:spLocks noGrp="1"/>
          </p:cNvSpPr>
          <p:nvPr>
            <p:ph type="body" sz="half" idx="25"/>
          </p:nvPr>
        </p:nvSpPr>
        <p:spPr>
          <a:xfrm>
            <a:off x="4467663" y="5170358"/>
            <a:ext cx="3256674" cy="49949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5" name="Text Placeholder 3">
            <a:extLst>
              <a:ext uri="{FF2B5EF4-FFF2-40B4-BE49-F238E27FC236}">
                <a16:creationId xmlns:a16="http://schemas.microsoft.com/office/drawing/2014/main" id="{0590AA6E-50BC-4492-8B87-7D8D4A8A5E76}"/>
              </a:ext>
            </a:extLst>
          </p:cNvPr>
          <p:cNvSpPr>
            <a:spLocks noGrp="1"/>
          </p:cNvSpPr>
          <p:nvPr>
            <p:ph type="body" sz="half" idx="26"/>
          </p:nvPr>
        </p:nvSpPr>
        <p:spPr>
          <a:xfrm>
            <a:off x="8006525" y="5170358"/>
            <a:ext cx="3256674" cy="49949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64786CCE-CCCC-4B2D-890D-9D719713DB7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77066" y="1757980"/>
            <a:ext cx="867600" cy="868680"/>
          </a:xfrm>
          <a:prstGeom prst="ellipse">
            <a:avLst/>
          </a:prstGeom>
          <a:noFill/>
          <a:ln w="19050">
            <a:noFill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Picture Placeholder 46">
            <a:extLst>
              <a:ext uri="{FF2B5EF4-FFF2-40B4-BE49-F238E27FC236}">
                <a16:creationId xmlns:a16="http://schemas.microsoft.com/office/drawing/2014/main" id="{EB08972C-68CE-41CC-9351-3DD741E5393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512376" y="1757980"/>
            <a:ext cx="867600" cy="868680"/>
          </a:xfrm>
          <a:prstGeom prst="ellipse">
            <a:avLst/>
          </a:prstGeom>
          <a:noFill/>
          <a:ln w="19050">
            <a:noFill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9" name="Picture Placeholder 46">
            <a:extLst>
              <a:ext uri="{FF2B5EF4-FFF2-40B4-BE49-F238E27FC236}">
                <a16:creationId xmlns:a16="http://schemas.microsoft.com/office/drawing/2014/main" id="{6347D157-8108-4656-88F3-59B693C47F9B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8047686" y="1757980"/>
            <a:ext cx="867600" cy="868680"/>
          </a:xfrm>
          <a:prstGeom prst="ellipse">
            <a:avLst/>
          </a:prstGeom>
          <a:noFill/>
          <a:ln w="19050">
            <a:noFill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0" name="Picture Placeholder 46">
            <a:extLst>
              <a:ext uri="{FF2B5EF4-FFF2-40B4-BE49-F238E27FC236}">
                <a16:creationId xmlns:a16="http://schemas.microsoft.com/office/drawing/2014/main" id="{B4548244-F89A-4EA8-9DB4-056E45B2FDF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977066" y="3890091"/>
            <a:ext cx="867600" cy="868680"/>
          </a:xfrm>
          <a:prstGeom prst="ellipse">
            <a:avLst/>
          </a:prstGeom>
          <a:noFill/>
          <a:ln w="19050">
            <a:noFill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1" name="Picture Placeholder 46">
            <a:extLst>
              <a:ext uri="{FF2B5EF4-FFF2-40B4-BE49-F238E27FC236}">
                <a16:creationId xmlns:a16="http://schemas.microsoft.com/office/drawing/2014/main" id="{6B46EEEA-383D-42CD-ABFC-86BD330E07A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4512376" y="3890091"/>
            <a:ext cx="867600" cy="868680"/>
          </a:xfrm>
          <a:prstGeom prst="ellipse">
            <a:avLst/>
          </a:prstGeom>
          <a:noFill/>
          <a:ln w="19050">
            <a:noFill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Picture Placeholder 46">
            <a:extLst>
              <a:ext uri="{FF2B5EF4-FFF2-40B4-BE49-F238E27FC236}">
                <a16:creationId xmlns:a16="http://schemas.microsoft.com/office/drawing/2014/main" id="{DF75483C-CE05-4E90-8A93-D04244423927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8047686" y="3890091"/>
            <a:ext cx="867600" cy="868680"/>
          </a:xfrm>
          <a:prstGeom prst="ellipse">
            <a:avLst/>
          </a:prstGeom>
          <a:noFill/>
          <a:ln w="19050">
            <a:noFill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660142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Overview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7427B840-CC27-4923-A00E-7899AF7A4460}"/>
              </a:ext>
            </a:extLst>
          </p:cNvPr>
          <p:cNvSpPr/>
          <p:nvPr userDrawn="1"/>
        </p:nvSpPr>
        <p:spPr>
          <a:xfrm>
            <a:off x="0" y="5764039"/>
            <a:ext cx="12192000" cy="109396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45FD86-80D5-4520-8C38-1EDDAB179D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607100"/>
            <a:ext cx="4737482" cy="697044"/>
          </a:xfrm>
        </p:spPr>
        <p:txBody>
          <a:bodyPr anchor="b">
            <a:noAutofit/>
          </a:bodyPr>
          <a:lstStyle>
            <a:lvl1pPr>
              <a:defRPr lang="en-US" sz="4000" b="1" kern="1200" dirty="0"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OVERVIEW SLIDE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B7C16C-60B5-44CB-B3D5-09EA7F61FE4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928801" y="245270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1 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4BC91B-2A3F-445A-9C91-9BF782613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3A6B8C-51E0-4512-9EB9-DD1BB2387348}" type="datetime1">
              <a:rPr lang="en-US" smtClean="0"/>
              <a:t>6/18/2023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F24CAE-7220-4370-B793-B9D4AA1A3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DF5915-4FF1-41EB-9C2F-1918DA858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63C2BC3-19D8-497A-B742-E2E5155DEA2E}"/>
              </a:ext>
            </a:extLst>
          </p:cNvPr>
          <p:cNvSpPr/>
          <p:nvPr userDrawn="1"/>
        </p:nvSpPr>
        <p:spPr>
          <a:xfrm>
            <a:off x="687289" y="0"/>
            <a:ext cx="72000" cy="1152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2"/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8AD1AF6-056E-449E-ABB4-F42FCFF2154D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B49EFE94-C72E-4FA8-9AE2-70BFB09FB2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97F17BC-9B89-4B33-A693-1583A7EAEED0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52FBCB0-43B1-4129-B190-2F32EAB36A7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AF92140-8242-4A51-9463-35E60CF48BE9}"/>
              </a:ext>
            </a:extLst>
          </p:cNvPr>
          <p:cNvCxnSpPr>
            <a:cxnSpLocks/>
          </p:cNvCxnSpPr>
          <p:nvPr userDrawn="1"/>
        </p:nvCxnSpPr>
        <p:spPr>
          <a:xfrm>
            <a:off x="11192400" y="802800"/>
            <a:ext cx="1001233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8D84BA3-D783-472E-AB10-C96A8DE8D0DD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3200" y="6580800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2BBCA2FF-2B83-4966-811C-E9FEEB77CBE4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4467663" y="245270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2 Title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663E6488-61FD-4194-B014-22CF5050C2C7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8006525" y="245270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3 Title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76A0643E-8E5C-4070-97FD-974351B1D00C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928801" y="456391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4 Title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A4ECC130-379C-4A4E-AAC7-D84522D434E2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4467663" y="456391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5 Title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C8C2920A-FB6F-4697-8CDD-0896EC262719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8006525" y="456391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6 Title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F84CD40D-D65C-419A-B22F-5633C9254F52}"/>
              </a:ext>
            </a:extLst>
          </p:cNvPr>
          <p:cNvSpPr>
            <a:spLocks noGrp="1"/>
          </p:cNvSpPr>
          <p:nvPr>
            <p:ph type="body" sz="half" idx="21"/>
          </p:nvPr>
        </p:nvSpPr>
        <p:spPr>
          <a:xfrm>
            <a:off x="928801" y="287627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4902ECF4-C668-49EA-AD7B-E0B3332DE48A}"/>
              </a:ext>
            </a:extLst>
          </p:cNvPr>
          <p:cNvSpPr>
            <a:spLocks noGrp="1"/>
          </p:cNvSpPr>
          <p:nvPr>
            <p:ph type="body" sz="half" idx="22"/>
          </p:nvPr>
        </p:nvSpPr>
        <p:spPr>
          <a:xfrm>
            <a:off x="4467663" y="287627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648A6F22-3F59-4E0F-BAE5-9B7E0D16D33F}"/>
              </a:ext>
            </a:extLst>
          </p:cNvPr>
          <p:cNvSpPr>
            <a:spLocks noGrp="1"/>
          </p:cNvSpPr>
          <p:nvPr>
            <p:ph type="body" sz="half" idx="23"/>
          </p:nvPr>
        </p:nvSpPr>
        <p:spPr>
          <a:xfrm>
            <a:off x="8006525" y="287627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5689CAE6-6963-412E-9DAD-B7B5AFC41DCF}"/>
              </a:ext>
            </a:extLst>
          </p:cNvPr>
          <p:cNvSpPr>
            <a:spLocks noGrp="1"/>
          </p:cNvSpPr>
          <p:nvPr>
            <p:ph type="body" sz="half" idx="24"/>
          </p:nvPr>
        </p:nvSpPr>
        <p:spPr>
          <a:xfrm>
            <a:off x="928801" y="498747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98D9757D-1411-42F4-AABD-CC173E4A038B}"/>
              </a:ext>
            </a:extLst>
          </p:cNvPr>
          <p:cNvSpPr>
            <a:spLocks noGrp="1"/>
          </p:cNvSpPr>
          <p:nvPr>
            <p:ph type="body" sz="half" idx="25"/>
          </p:nvPr>
        </p:nvSpPr>
        <p:spPr>
          <a:xfrm>
            <a:off x="4467663" y="498747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5" name="Text Placeholder 3">
            <a:extLst>
              <a:ext uri="{FF2B5EF4-FFF2-40B4-BE49-F238E27FC236}">
                <a16:creationId xmlns:a16="http://schemas.microsoft.com/office/drawing/2014/main" id="{0590AA6E-50BC-4492-8B87-7D8D4A8A5E76}"/>
              </a:ext>
            </a:extLst>
          </p:cNvPr>
          <p:cNvSpPr>
            <a:spLocks noGrp="1"/>
          </p:cNvSpPr>
          <p:nvPr>
            <p:ph type="body" sz="half" idx="26"/>
          </p:nvPr>
        </p:nvSpPr>
        <p:spPr>
          <a:xfrm>
            <a:off x="8006525" y="498747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64786CCE-CCCC-4B2D-890D-9D719713DB7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041234" y="1575100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Picture Placeholder 46">
            <a:extLst>
              <a:ext uri="{FF2B5EF4-FFF2-40B4-BE49-F238E27FC236}">
                <a16:creationId xmlns:a16="http://schemas.microsoft.com/office/drawing/2014/main" id="{EB08972C-68CE-41CC-9351-3DD741E5393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576544" y="1575100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9" name="Picture Placeholder 46">
            <a:extLst>
              <a:ext uri="{FF2B5EF4-FFF2-40B4-BE49-F238E27FC236}">
                <a16:creationId xmlns:a16="http://schemas.microsoft.com/office/drawing/2014/main" id="{6347D157-8108-4656-88F3-59B693C47F9B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8111854" y="1575100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0" name="Picture Placeholder 46">
            <a:extLst>
              <a:ext uri="{FF2B5EF4-FFF2-40B4-BE49-F238E27FC236}">
                <a16:creationId xmlns:a16="http://schemas.microsoft.com/office/drawing/2014/main" id="{B4548244-F89A-4EA8-9DB4-056E45B2FDF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1041234" y="3707211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1" name="Picture Placeholder 46">
            <a:extLst>
              <a:ext uri="{FF2B5EF4-FFF2-40B4-BE49-F238E27FC236}">
                <a16:creationId xmlns:a16="http://schemas.microsoft.com/office/drawing/2014/main" id="{6B46EEEA-383D-42CD-ABFC-86BD330E07A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4576544" y="3707211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Picture Placeholder 46">
            <a:extLst>
              <a:ext uri="{FF2B5EF4-FFF2-40B4-BE49-F238E27FC236}">
                <a16:creationId xmlns:a16="http://schemas.microsoft.com/office/drawing/2014/main" id="{DF75483C-CE05-4E90-8A93-D04244423927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8111854" y="3707211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09610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Overview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70994831-EE46-4DEA-9077-4FEBBCD60EB3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45FD86-80D5-4520-8C38-1EDDAB179D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607100"/>
            <a:ext cx="4737482" cy="697044"/>
          </a:xfrm>
        </p:spPr>
        <p:txBody>
          <a:bodyPr anchor="b">
            <a:noAutofit/>
          </a:bodyPr>
          <a:lstStyle>
            <a:lvl1pPr>
              <a:defRPr lang="en-US" sz="4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OVERVIEW SLIDE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B7C16C-60B5-44CB-B3D5-09EA7F61FE4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928801" y="26355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1 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4BC91B-2A3F-445A-9C91-9BF782613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065FF-3A74-4B0F-9624-362545A943D5}" type="datetime1">
              <a:rPr lang="en-US" smtClean="0"/>
              <a:t>6/18/2023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F24CAE-7220-4370-B793-B9D4AA1A3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DF5915-4FF1-41EB-9C2F-1918DA858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63C2BC3-19D8-497A-B742-E2E5155DEA2E}"/>
              </a:ext>
            </a:extLst>
          </p:cNvPr>
          <p:cNvSpPr/>
          <p:nvPr userDrawn="1"/>
        </p:nvSpPr>
        <p:spPr>
          <a:xfrm>
            <a:off x="687289" y="244444"/>
            <a:ext cx="72000" cy="9075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2BBCA2FF-2B83-4966-811C-E9FEEB77CBE4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4467663" y="26355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2 Title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663E6488-61FD-4194-B014-22CF5050C2C7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8006525" y="26355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3 Title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76A0643E-8E5C-4070-97FD-974351B1D00C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928801" y="47467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4 Title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A4ECC130-379C-4A4E-AAC7-D84522D434E2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4467663" y="47467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5 Title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C8C2920A-FB6F-4697-8CDD-0896EC262719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8006525" y="47467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6 Title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F84CD40D-D65C-419A-B22F-5633C9254F52}"/>
              </a:ext>
            </a:extLst>
          </p:cNvPr>
          <p:cNvSpPr>
            <a:spLocks noGrp="1"/>
          </p:cNvSpPr>
          <p:nvPr>
            <p:ph type="body" sz="half" idx="21"/>
          </p:nvPr>
        </p:nvSpPr>
        <p:spPr>
          <a:xfrm>
            <a:off x="928801" y="30591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4902ECF4-C668-49EA-AD7B-E0B3332DE48A}"/>
              </a:ext>
            </a:extLst>
          </p:cNvPr>
          <p:cNvSpPr>
            <a:spLocks noGrp="1"/>
          </p:cNvSpPr>
          <p:nvPr>
            <p:ph type="body" sz="half" idx="22"/>
          </p:nvPr>
        </p:nvSpPr>
        <p:spPr>
          <a:xfrm>
            <a:off x="4467663" y="30591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648A6F22-3F59-4E0F-BAE5-9B7E0D16D33F}"/>
              </a:ext>
            </a:extLst>
          </p:cNvPr>
          <p:cNvSpPr>
            <a:spLocks noGrp="1"/>
          </p:cNvSpPr>
          <p:nvPr>
            <p:ph type="body" sz="half" idx="23"/>
          </p:nvPr>
        </p:nvSpPr>
        <p:spPr>
          <a:xfrm>
            <a:off x="8006525" y="30591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5689CAE6-6963-412E-9DAD-B7B5AFC41DCF}"/>
              </a:ext>
            </a:extLst>
          </p:cNvPr>
          <p:cNvSpPr>
            <a:spLocks noGrp="1"/>
          </p:cNvSpPr>
          <p:nvPr>
            <p:ph type="body" sz="half" idx="24"/>
          </p:nvPr>
        </p:nvSpPr>
        <p:spPr>
          <a:xfrm>
            <a:off x="928801" y="51703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98D9757D-1411-42F4-AABD-CC173E4A038B}"/>
              </a:ext>
            </a:extLst>
          </p:cNvPr>
          <p:cNvSpPr>
            <a:spLocks noGrp="1"/>
          </p:cNvSpPr>
          <p:nvPr>
            <p:ph type="body" sz="half" idx="25"/>
          </p:nvPr>
        </p:nvSpPr>
        <p:spPr>
          <a:xfrm>
            <a:off x="4467663" y="51703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5" name="Text Placeholder 3">
            <a:extLst>
              <a:ext uri="{FF2B5EF4-FFF2-40B4-BE49-F238E27FC236}">
                <a16:creationId xmlns:a16="http://schemas.microsoft.com/office/drawing/2014/main" id="{0590AA6E-50BC-4492-8B87-7D8D4A8A5E76}"/>
              </a:ext>
            </a:extLst>
          </p:cNvPr>
          <p:cNvSpPr>
            <a:spLocks noGrp="1"/>
          </p:cNvSpPr>
          <p:nvPr>
            <p:ph type="body" sz="half" idx="26"/>
          </p:nvPr>
        </p:nvSpPr>
        <p:spPr>
          <a:xfrm>
            <a:off x="8006525" y="51703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64786CCE-CCCC-4B2D-890D-9D719713DB7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041234" y="17579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Picture Placeholder 46">
            <a:extLst>
              <a:ext uri="{FF2B5EF4-FFF2-40B4-BE49-F238E27FC236}">
                <a16:creationId xmlns:a16="http://schemas.microsoft.com/office/drawing/2014/main" id="{EB08972C-68CE-41CC-9351-3DD741E5393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576544" y="17579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9" name="Picture Placeholder 46">
            <a:extLst>
              <a:ext uri="{FF2B5EF4-FFF2-40B4-BE49-F238E27FC236}">
                <a16:creationId xmlns:a16="http://schemas.microsoft.com/office/drawing/2014/main" id="{6347D157-8108-4656-88F3-59B693C47F9B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8111854" y="17579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0" name="Picture Placeholder 46">
            <a:extLst>
              <a:ext uri="{FF2B5EF4-FFF2-40B4-BE49-F238E27FC236}">
                <a16:creationId xmlns:a16="http://schemas.microsoft.com/office/drawing/2014/main" id="{B4548244-F89A-4EA8-9DB4-056E45B2FDF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1041234" y="38900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1" name="Picture Placeholder 46">
            <a:extLst>
              <a:ext uri="{FF2B5EF4-FFF2-40B4-BE49-F238E27FC236}">
                <a16:creationId xmlns:a16="http://schemas.microsoft.com/office/drawing/2014/main" id="{6B46EEEA-383D-42CD-ABFC-86BD330E07A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4576544" y="38900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Picture Placeholder 46">
            <a:extLst>
              <a:ext uri="{FF2B5EF4-FFF2-40B4-BE49-F238E27FC236}">
                <a16:creationId xmlns:a16="http://schemas.microsoft.com/office/drawing/2014/main" id="{DF75483C-CE05-4E90-8A93-D04244423927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8111854" y="38900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6EC8F712-6C02-43F3-8A0A-5DCA975E7C38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8B62D71-4318-4C96-828A-D19FFBFA7BDA}"/>
              </a:ext>
            </a:extLst>
          </p:cNvPr>
          <p:cNvCxnSpPr>
            <a:cxnSpLocks/>
          </p:cNvCxnSpPr>
          <p:nvPr userDrawn="1"/>
        </p:nvCxnSpPr>
        <p:spPr>
          <a:xfrm>
            <a:off x="10939723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 Placeholder 15">
            <a:extLst>
              <a:ext uri="{FF2B5EF4-FFF2-40B4-BE49-F238E27FC236}">
                <a16:creationId xmlns:a16="http://schemas.microsoft.com/office/drawing/2014/main" id="{12E8DD1E-B3CA-4756-A792-B476AFA9AE2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832539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9603F760-AD2F-4611-99B6-58C4666AEBA1}"/>
              </a:ext>
            </a:extLst>
          </p:cNvPr>
          <p:cNvCxnSpPr>
            <a:cxnSpLocks/>
          </p:cNvCxnSpPr>
          <p:nvPr userDrawn="1"/>
        </p:nvCxnSpPr>
        <p:spPr>
          <a:xfrm>
            <a:off x="256374" y="6168360"/>
            <a:ext cx="1508418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62182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2413986"/>
            <a:ext cx="7107331" cy="1838643"/>
          </a:xfrm>
        </p:spPr>
        <p:txBody>
          <a:bodyPr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4599498"/>
            <a:ext cx="7107331" cy="966857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Lorem Ipsum</a:t>
            </a:r>
            <a:br>
              <a:rPr lang="en-US" noProof="0"/>
            </a:br>
            <a:r>
              <a:rPr lang="en-US" noProof="0"/>
              <a:t>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9C6A1-E569-4FC9-9D93-90A846C9C5BB}" type="datetime1">
              <a:rPr lang="en-US" noProof="0" smtClean="0"/>
              <a:t>6/18/2023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2740862"/>
            <a:ext cx="144000" cy="1289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4444451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6E88EDA-C5A5-4C22-8CE4-5C7FDCF2E859}"/>
              </a:ext>
            </a:extLst>
          </p:cNvPr>
          <p:cNvCxnSpPr>
            <a:cxnSpLocks/>
          </p:cNvCxnSpPr>
          <p:nvPr userDrawn="1"/>
        </p:nvCxnSpPr>
        <p:spPr>
          <a:xfrm flipV="1">
            <a:off x="11077074" y="5622756"/>
            <a:ext cx="0" cy="984222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1B98974C-AC7A-4E66-AE1A-DBA5F1A1D05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6048" y="5532986"/>
            <a:ext cx="1460500" cy="481013"/>
          </a:xfrm>
        </p:spPr>
        <p:txBody>
          <a:bodyPr/>
          <a:lstStyle>
            <a:lvl1pPr marL="0" indent="0" algn="r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162517422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Overview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68D5CEF0-7838-4E94-B0E2-6286757235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45FD86-80D5-4520-8C38-1EDDAB179D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19350" y="645199"/>
            <a:ext cx="4737482" cy="1338841"/>
          </a:xfrm>
        </p:spPr>
        <p:txBody>
          <a:bodyPr anchor="b">
            <a:noAutofit/>
          </a:bodyPr>
          <a:lstStyle>
            <a:lvl1pPr>
              <a:defRPr lang="en-US" sz="4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OVERVIEW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B7C16C-60B5-44CB-B3D5-09EA7F61FE4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386001" y="30927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1 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4BC91B-2A3F-445A-9C91-9BF782613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8B35B-55DE-4D82-AAED-127142AD1F9F}" type="datetime1">
              <a:rPr lang="en-US" smtClean="0"/>
              <a:t>6/18/2023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F24CAE-7220-4370-B793-B9D4AA1A3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DF5915-4FF1-41EB-9C2F-1918DA858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8AD1AF6-056E-449E-ABB4-F42FCFF2154D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B49EFE94-C72E-4FA8-9AE2-70BFB09FB2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97F17BC-9B89-4B33-A693-1583A7EAEED0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52FBCB0-43B1-4129-B190-2F32EAB36A7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AF92140-8242-4A51-9463-35E60CF48BE9}"/>
              </a:ext>
            </a:extLst>
          </p:cNvPr>
          <p:cNvCxnSpPr>
            <a:cxnSpLocks/>
          </p:cNvCxnSpPr>
          <p:nvPr userDrawn="1"/>
        </p:nvCxnSpPr>
        <p:spPr>
          <a:xfrm>
            <a:off x="11192400" y="802800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 Placeholder 15">
            <a:extLst>
              <a:ext uri="{FF2B5EF4-FFF2-40B4-BE49-F238E27FC236}">
                <a16:creationId xmlns:a16="http://schemas.microsoft.com/office/drawing/2014/main" id="{AC031692-3E92-4C7E-A067-5F49BD12670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084400" y="838800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8D84BA3-D783-472E-AB10-C96A8DE8D0DD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3200" y="6580800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2BBCA2FF-2B83-4966-811C-E9FEEB77CBE4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4924863" y="30927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2 Title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663E6488-61FD-4194-B014-22CF5050C2C7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8463725" y="30927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3 Title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76A0643E-8E5C-4070-97FD-974351B1D00C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1386001" y="52039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4 Title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A4ECC130-379C-4A4E-AAC7-D84522D434E2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4924863" y="52039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5 Title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C8C2920A-FB6F-4697-8CDD-0896EC262719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8463725" y="52039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6 Title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F84CD40D-D65C-419A-B22F-5633C9254F52}"/>
              </a:ext>
            </a:extLst>
          </p:cNvPr>
          <p:cNvSpPr>
            <a:spLocks noGrp="1"/>
          </p:cNvSpPr>
          <p:nvPr>
            <p:ph type="body" sz="half" idx="21"/>
          </p:nvPr>
        </p:nvSpPr>
        <p:spPr>
          <a:xfrm>
            <a:off x="1386001" y="35163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4902ECF4-C668-49EA-AD7B-E0B3332DE48A}"/>
              </a:ext>
            </a:extLst>
          </p:cNvPr>
          <p:cNvSpPr>
            <a:spLocks noGrp="1"/>
          </p:cNvSpPr>
          <p:nvPr>
            <p:ph type="body" sz="half" idx="22"/>
          </p:nvPr>
        </p:nvSpPr>
        <p:spPr>
          <a:xfrm>
            <a:off x="4924863" y="35163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648A6F22-3F59-4E0F-BAE5-9B7E0D16D33F}"/>
              </a:ext>
            </a:extLst>
          </p:cNvPr>
          <p:cNvSpPr>
            <a:spLocks noGrp="1"/>
          </p:cNvSpPr>
          <p:nvPr>
            <p:ph type="body" sz="half" idx="23"/>
          </p:nvPr>
        </p:nvSpPr>
        <p:spPr>
          <a:xfrm>
            <a:off x="8463725" y="35163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5689CAE6-6963-412E-9DAD-B7B5AFC41DCF}"/>
              </a:ext>
            </a:extLst>
          </p:cNvPr>
          <p:cNvSpPr>
            <a:spLocks noGrp="1"/>
          </p:cNvSpPr>
          <p:nvPr>
            <p:ph type="body" sz="half" idx="24"/>
          </p:nvPr>
        </p:nvSpPr>
        <p:spPr>
          <a:xfrm>
            <a:off x="1386001" y="56275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98D9757D-1411-42F4-AABD-CC173E4A038B}"/>
              </a:ext>
            </a:extLst>
          </p:cNvPr>
          <p:cNvSpPr>
            <a:spLocks noGrp="1"/>
          </p:cNvSpPr>
          <p:nvPr>
            <p:ph type="body" sz="half" idx="25"/>
          </p:nvPr>
        </p:nvSpPr>
        <p:spPr>
          <a:xfrm>
            <a:off x="4924863" y="56275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5" name="Text Placeholder 3">
            <a:extLst>
              <a:ext uri="{FF2B5EF4-FFF2-40B4-BE49-F238E27FC236}">
                <a16:creationId xmlns:a16="http://schemas.microsoft.com/office/drawing/2014/main" id="{0590AA6E-50BC-4492-8B87-7D8D4A8A5E76}"/>
              </a:ext>
            </a:extLst>
          </p:cNvPr>
          <p:cNvSpPr>
            <a:spLocks noGrp="1"/>
          </p:cNvSpPr>
          <p:nvPr>
            <p:ph type="body" sz="half" idx="26"/>
          </p:nvPr>
        </p:nvSpPr>
        <p:spPr>
          <a:xfrm>
            <a:off x="8463725" y="56275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64786CCE-CCCC-4B2D-890D-9D719713DB7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498434" y="22151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Picture Placeholder 46">
            <a:extLst>
              <a:ext uri="{FF2B5EF4-FFF2-40B4-BE49-F238E27FC236}">
                <a16:creationId xmlns:a16="http://schemas.microsoft.com/office/drawing/2014/main" id="{EB08972C-68CE-41CC-9351-3DD741E5393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5033744" y="22151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9" name="Picture Placeholder 46">
            <a:extLst>
              <a:ext uri="{FF2B5EF4-FFF2-40B4-BE49-F238E27FC236}">
                <a16:creationId xmlns:a16="http://schemas.microsoft.com/office/drawing/2014/main" id="{6347D157-8108-4656-88F3-59B693C47F9B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8569054" y="22151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0" name="Picture Placeholder 46">
            <a:extLst>
              <a:ext uri="{FF2B5EF4-FFF2-40B4-BE49-F238E27FC236}">
                <a16:creationId xmlns:a16="http://schemas.microsoft.com/office/drawing/2014/main" id="{B4548244-F89A-4EA8-9DB4-056E45B2FDF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1498434" y="43472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1" name="Picture Placeholder 46">
            <a:extLst>
              <a:ext uri="{FF2B5EF4-FFF2-40B4-BE49-F238E27FC236}">
                <a16:creationId xmlns:a16="http://schemas.microsoft.com/office/drawing/2014/main" id="{6B46EEEA-383D-42CD-ABFC-86BD330E07A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5033744" y="43472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Picture Placeholder 46">
            <a:extLst>
              <a:ext uri="{FF2B5EF4-FFF2-40B4-BE49-F238E27FC236}">
                <a16:creationId xmlns:a16="http://schemas.microsoft.com/office/drawing/2014/main" id="{DF75483C-CE05-4E90-8A93-D04244423927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8569054" y="43472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C2768A5-0309-41B3-94FB-AA3A2FCB638E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354528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Overview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68D5CEF0-7838-4E94-B0E2-6286757235DA}"/>
              </a:ext>
            </a:extLst>
          </p:cNvPr>
          <p:cNvSpPr/>
          <p:nvPr userDrawn="1"/>
        </p:nvSpPr>
        <p:spPr>
          <a:xfrm>
            <a:off x="4724400" y="0"/>
            <a:ext cx="74676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45FD86-80D5-4520-8C38-1EDDAB179D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19350" y="645199"/>
            <a:ext cx="4737482" cy="1338841"/>
          </a:xfrm>
        </p:spPr>
        <p:txBody>
          <a:bodyPr anchor="b">
            <a:noAutofit/>
          </a:bodyPr>
          <a:lstStyle>
            <a:lvl1pPr>
              <a:defRPr lang="en-US" sz="4000" b="1" kern="1200" dirty="0"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OVERVIEW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B7C16C-60B5-44CB-B3D5-09EA7F61FE4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386001" y="30927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1 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4BC91B-2A3F-445A-9C91-9BF782613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A441BB-2CCE-42E8-8A4D-47586555D345}" type="datetime1">
              <a:rPr lang="en-US" smtClean="0"/>
              <a:t>6/18/2023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F24CAE-7220-4370-B793-B9D4AA1A3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DF5915-4FF1-41EB-9C2F-1918DA858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8AD1AF6-056E-449E-ABB4-F42FCFF2154D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B49EFE94-C72E-4FA8-9AE2-70BFB09FB2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97F17BC-9B89-4B33-A693-1583A7EAEED0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52FBCB0-43B1-4129-B190-2F32EAB36A7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AF92140-8242-4A51-9463-35E60CF48BE9}"/>
              </a:ext>
            </a:extLst>
          </p:cNvPr>
          <p:cNvCxnSpPr>
            <a:cxnSpLocks/>
          </p:cNvCxnSpPr>
          <p:nvPr userDrawn="1"/>
        </p:nvCxnSpPr>
        <p:spPr>
          <a:xfrm>
            <a:off x="11192400" y="802800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8D84BA3-D783-472E-AB10-C96A8DE8D0DD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3200" y="6580800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2BBCA2FF-2B83-4966-811C-E9FEEB77CBE4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4924863" y="30927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2 Title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663E6488-61FD-4194-B014-22CF5050C2C7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8463725" y="30927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3 Title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76A0643E-8E5C-4070-97FD-974351B1D00C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1386001" y="52039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4 Title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A4ECC130-379C-4A4E-AAC7-D84522D434E2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4924863" y="52039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5 Title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C8C2920A-FB6F-4697-8CDD-0896EC262719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8463725" y="52039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6 Title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F84CD40D-D65C-419A-B22F-5633C9254F52}"/>
              </a:ext>
            </a:extLst>
          </p:cNvPr>
          <p:cNvSpPr>
            <a:spLocks noGrp="1"/>
          </p:cNvSpPr>
          <p:nvPr>
            <p:ph type="body" sz="half" idx="21"/>
          </p:nvPr>
        </p:nvSpPr>
        <p:spPr>
          <a:xfrm>
            <a:off x="1386001" y="35163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4902ECF4-C668-49EA-AD7B-E0B3332DE48A}"/>
              </a:ext>
            </a:extLst>
          </p:cNvPr>
          <p:cNvSpPr>
            <a:spLocks noGrp="1"/>
          </p:cNvSpPr>
          <p:nvPr>
            <p:ph type="body" sz="half" idx="22"/>
          </p:nvPr>
        </p:nvSpPr>
        <p:spPr>
          <a:xfrm>
            <a:off x="4924863" y="35163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648A6F22-3F59-4E0F-BAE5-9B7E0D16D33F}"/>
              </a:ext>
            </a:extLst>
          </p:cNvPr>
          <p:cNvSpPr>
            <a:spLocks noGrp="1"/>
          </p:cNvSpPr>
          <p:nvPr>
            <p:ph type="body" sz="half" idx="23"/>
          </p:nvPr>
        </p:nvSpPr>
        <p:spPr>
          <a:xfrm>
            <a:off x="8463725" y="35163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5689CAE6-6963-412E-9DAD-B7B5AFC41DCF}"/>
              </a:ext>
            </a:extLst>
          </p:cNvPr>
          <p:cNvSpPr>
            <a:spLocks noGrp="1"/>
          </p:cNvSpPr>
          <p:nvPr>
            <p:ph type="body" sz="half" idx="24"/>
          </p:nvPr>
        </p:nvSpPr>
        <p:spPr>
          <a:xfrm>
            <a:off x="1386001" y="56275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98D9757D-1411-42F4-AABD-CC173E4A038B}"/>
              </a:ext>
            </a:extLst>
          </p:cNvPr>
          <p:cNvSpPr>
            <a:spLocks noGrp="1"/>
          </p:cNvSpPr>
          <p:nvPr>
            <p:ph type="body" sz="half" idx="25"/>
          </p:nvPr>
        </p:nvSpPr>
        <p:spPr>
          <a:xfrm>
            <a:off x="4924863" y="56275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5" name="Text Placeholder 3">
            <a:extLst>
              <a:ext uri="{FF2B5EF4-FFF2-40B4-BE49-F238E27FC236}">
                <a16:creationId xmlns:a16="http://schemas.microsoft.com/office/drawing/2014/main" id="{0590AA6E-50BC-4492-8B87-7D8D4A8A5E76}"/>
              </a:ext>
            </a:extLst>
          </p:cNvPr>
          <p:cNvSpPr>
            <a:spLocks noGrp="1"/>
          </p:cNvSpPr>
          <p:nvPr>
            <p:ph type="body" sz="half" idx="26"/>
          </p:nvPr>
        </p:nvSpPr>
        <p:spPr>
          <a:xfrm>
            <a:off x="8463725" y="56275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64786CCE-CCCC-4B2D-890D-9D719713DB7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498434" y="2215180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Picture Placeholder 46">
            <a:extLst>
              <a:ext uri="{FF2B5EF4-FFF2-40B4-BE49-F238E27FC236}">
                <a16:creationId xmlns:a16="http://schemas.microsoft.com/office/drawing/2014/main" id="{EB08972C-68CE-41CC-9351-3DD741E5393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5033744" y="22151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9" name="Picture Placeholder 46">
            <a:extLst>
              <a:ext uri="{FF2B5EF4-FFF2-40B4-BE49-F238E27FC236}">
                <a16:creationId xmlns:a16="http://schemas.microsoft.com/office/drawing/2014/main" id="{6347D157-8108-4656-88F3-59B693C47F9B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8569054" y="22151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0" name="Picture Placeholder 46">
            <a:extLst>
              <a:ext uri="{FF2B5EF4-FFF2-40B4-BE49-F238E27FC236}">
                <a16:creationId xmlns:a16="http://schemas.microsoft.com/office/drawing/2014/main" id="{B4548244-F89A-4EA8-9DB4-056E45B2FDF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1498434" y="4347291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1" name="Picture Placeholder 46">
            <a:extLst>
              <a:ext uri="{FF2B5EF4-FFF2-40B4-BE49-F238E27FC236}">
                <a16:creationId xmlns:a16="http://schemas.microsoft.com/office/drawing/2014/main" id="{6B46EEEA-383D-42CD-ABFC-86BD330E07A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5033744" y="43472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Picture Placeholder 46">
            <a:extLst>
              <a:ext uri="{FF2B5EF4-FFF2-40B4-BE49-F238E27FC236}">
                <a16:creationId xmlns:a16="http://schemas.microsoft.com/office/drawing/2014/main" id="{DF75483C-CE05-4E90-8A93-D04244423927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8569054" y="43472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C2768A5-0309-41B3-94FB-AA3A2FCB638E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206215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385FB182-4CCC-45D7-A2A4-A593CA00EB5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8E2AFE-9147-47F3-ADFE-AD251E989D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14400" y="1144587"/>
            <a:ext cx="9395400" cy="1483413"/>
          </a:xfrm>
        </p:spPr>
        <p:txBody>
          <a:bodyPr>
            <a:noAutofit/>
          </a:bodyPr>
          <a:lstStyle>
            <a:lvl1pPr>
              <a:defRPr sz="5500"/>
            </a:lvl1pPr>
          </a:lstStyle>
          <a:p>
            <a:r>
              <a:rPr lang="en-US" dirty="0"/>
              <a:t>THANK</a:t>
            </a:r>
            <a:br>
              <a:rPr lang="en-US" dirty="0"/>
            </a:br>
            <a:r>
              <a:rPr lang="en-US" dirty="0"/>
              <a:t>YOU!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B46BDE-7853-435A-80A6-D25940D17A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0F1A0-84E6-4AA0-9183-7CA10A278BD9}" type="datetime1">
              <a:rPr lang="en-US" smtClean="0"/>
              <a:t>6/18/2023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C83E82-A916-403C-8BE8-252132A942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7F2326-238E-4FE6-8842-680DE4A04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B9D0891-2A9E-4F35-82BE-7966AECBB0F1}"/>
              </a:ext>
            </a:extLst>
          </p:cNvPr>
          <p:cNvSpPr/>
          <p:nvPr userDrawn="1"/>
        </p:nvSpPr>
        <p:spPr>
          <a:xfrm>
            <a:off x="1379621" y="0"/>
            <a:ext cx="144000" cy="248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E52F6420-3AFC-4D7F-A45D-56EA5EFC0D18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812758" y="3038688"/>
            <a:ext cx="9144000" cy="1397991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Lorem Ipsum</a:t>
            </a:r>
            <a:br>
              <a:rPr lang="en-US" dirty="0"/>
            </a:br>
            <a:r>
              <a:rPr lang="en-US" dirty="0"/>
              <a:t>Dolor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BC78E93-F6DF-44C7-A9BB-D035C397BFD5}"/>
              </a:ext>
            </a:extLst>
          </p:cNvPr>
          <p:cNvCxnSpPr/>
          <p:nvPr userDrawn="1"/>
        </p:nvCxnSpPr>
        <p:spPr>
          <a:xfrm>
            <a:off x="1957137" y="2883641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87BFFD5-4519-4811-BDD2-3B0318780ACC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0391274" y="6172200"/>
            <a:ext cx="13716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A4E36001-6B54-4F6D-9532-965904F3C33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16048" y="5377580"/>
            <a:ext cx="1460500" cy="481013"/>
          </a:xfrm>
        </p:spPr>
        <p:txBody>
          <a:bodyPr/>
          <a:lstStyle>
            <a:lvl1pPr marL="0" indent="0" algn="r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0585837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ank You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-1" y="0"/>
            <a:ext cx="12191989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2522758"/>
            <a:ext cx="8807116" cy="2387600"/>
          </a:xfrm>
        </p:spPr>
        <p:txBody>
          <a:bodyPr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THANK</a:t>
            </a:r>
            <a:br>
              <a:rPr lang="en-US" dirty="0"/>
            </a:br>
            <a:r>
              <a:rPr lang="en-US" dirty="0"/>
              <a:t>YOU!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5257226"/>
            <a:ext cx="9144000" cy="1397991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Lorem Ipsum</a:t>
            </a:r>
            <a:br>
              <a:rPr lang="en-US" dirty="0"/>
            </a:br>
            <a:r>
              <a:rPr lang="en-US" dirty="0"/>
              <a:t>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9F772-C659-4F6E-A95D-21349475745A}" type="datetime1">
              <a:rPr lang="en-US" smtClean="0"/>
              <a:t>6/18/2023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3438000"/>
            <a:ext cx="144000" cy="342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5102179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84AF3E3-F20C-4D84-A158-6DFC09B69A9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0391274" y="685801"/>
            <a:ext cx="13716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32342D9-9DBE-4809-840C-62844DDC034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6048" y="1006893"/>
            <a:ext cx="1460500" cy="481013"/>
          </a:xfrm>
        </p:spPr>
        <p:txBody>
          <a:bodyPr/>
          <a:lstStyle>
            <a:lvl1pPr marL="0" indent="0" algn="r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53495056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hank You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4251158"/>
            <a:ext cx="12192000" cy="2606842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4700332"/>
            <a:ext cx="8807116" cy="915873"/>
          </a:xfrm>
        </p:spPr>
        <p:txBody>
          <a:bodyPr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THANK YOU!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5963075"/>
            <a:ext cx="9144000" cy="601840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Lorem Ipsum 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C389B-1365-4D57-8640-FE32C76A82BF}" type="datetime1">
              <a:rPr lang="en-US" noProof="0" smtClean="0"/>
              <a:t>6/18/2023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4878000"/>
            <a:ext cx="144000" cy="19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5808027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F632EEF-732A-4DE7-BC5A-A86C31DB6F5A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0391274" y="685801"/>
            <a:ext cx="1371600" cy="0"/>
          </a:xfrm>
          <a:prstGeom prst="line">
            <a:avLst/>
          </a:prstGeom>
          <a:ln w="254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C54CE062-7CDB-4AB7-B86E-461B22E7F45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16048" y="1006893"/>
            <a:ext cx="1460500" cy="481013"/>
          </a:xfrm>
        </p:spPr>
        <p:txBody>
          <a:bodyPr/>
          <a:lstStyle>
            <a:lvl1pPr marL="0" indent="0" algn="r">
              <a:buNone/>
              <a:defRPr lang="en-US" sz="3000" b="1" i="0" kern="1200" dirty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08363572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hank You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1D61DF5-2BE6-40B6-97DF-A161EF9520AA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2413986"/>
            <a:ext cx="7107331" cy="1838643"/>
          </a:xfrm>
        </p:spPr>
        <p:txBody>
          <a:bodyPr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THANK</a:t>
            </a:r>
            <a:br>
              <a:rPr lang="en-US" dirty="0"/>
            </a:br>
            <a:r>
              <a:rPr lang="en-US" dirty="0"/>
              <a:t>YOU!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4599498"/>
            <a:ext cx="7107331" cy="966857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Lorem Ipsum</a:t>
            </a:r>
            <a:br>
              <a:rPr lang="en-US" dirty="0"/>
            </a:br>
            <a:r>
              <a:rPr lang="en-US" dirty="0"/>
              <a:t>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BB306-77B6-40D8-8A71-1A24515FE48B}" type="datetime1">
              <a:rPr lang="en-US" smtClean="0"/>
              <a:t>6/18/2023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2740862"/>
            <a:ext cx="144000" cy="1289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4444451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6E88EDA-C5A5-4C22-8CE4-5C7FDCF2E859}"/>
              </a:ext>
            </a:extLst>
          </p:cNvPr>
          <p:cNvCxnSpPr>
            <a:cxnSpLocks/>
          </p:cNvCxnSpPr>
          <p:nvPr userDrawn="1"/>
        </p:nvCxnSpPr>
        <p:spPr>
          <a:xfrm flipV="1">
            <a:off x="11077074" y="5622756"/>
            <a:ext cx="0" cy="984222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1B98974C-AC7A-4E66-AE1A-DBA5F1A1D05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6048" y="5513936"/>
            <a:ext cx="1460500" cy="481013"/>
          </a:xfrm>
        </p:spPr>
        <p:txBody>
          <a:bodyPr/>
          <a:lstStyle>
            <a:lvl1pPr marL="0" indent="0" algn="r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20273398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hank You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0"/>
            <a:ext cx="12192000" cy="4446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4764500"/>
            <a:ext cx="8807116" cy="915873"/>
          </a:xfrm>
        </p:spPr>
        <p:txBody>
          <a:bodyPr anchor="b">
            <a:normAutofit/>
          </a:bodyPr>
          <a:lstStyle>
            <a:lvl1pPr algn="l">
              <a:defRPr sz="5500" b="1"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noProof="0"/>
              <a:t>THANK YOU!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6043285"/>
            <a:ext cx="9144000" cy="601840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Lorem Ipsum 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D3CFD-4D7A-41AC-A46D-B09F422513E8}" type="datetime1">
              <a:rPr lang="en-US" noProof="0" smtClean="0"/>
              <a:t>6/18/2023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95CBEC59-7FF9-4688-98DF-89832A0C9025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4950000"/>
            <a:ext cx="144000" cy="190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84AF3E3-F20C-4D84-A158-6DFC09B69A91}"/>
              </a:ext>
            </a:extLst>
          </p:cNvPr>
          <p:cNvCxnSpPr>
            <a:cxnSpLocks/>
          </p:cNvCxnSpPr>
          <p:nvPr userDrawn="1"/>
        </p:nvCxnSpPr>
        <p:spPr>
          <a:xfrm rot="10800000">
            <a:off x="10820400" y="870003"/>
            <a:ext cx="13716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32342D9-9DBE-4809-840C-62844DDC034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668000" y="1005185"/>
            <a:ext cx="1460500" cy="481013"/>
          </a:xfrm>
        </p:spPr>
        <p:txBody>
          <a:bodyPr/>
          <a:lstStyle>
            <a:lvl1pPr marL="0" indent="0" algn="l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475710E-5533-4BB2-A66B-352BB2B1F9CB}"/>
              </a:ext>
            </a:extLst>
          </p:cNvPr>
          <p:cNvCxnSpPr/>
          <p:nvPr userDrawn="1"/>
        </p:nvCxnSpPr>
        <p:spPr>
          <a:xfrm>
            <a:off x="1957137" y="5823067"/>
            <a:ext cx="930442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3180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-1"/>
            <a:ext cx="12192000" cy="446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4785756"/>
            <a:ext cx="8807116" cy="915873"/>
          </a:xfrm>
        </p:spPr>
        <p:txBody>
          <a:bodyPr anchor="b">
            <a:normAutofit/>
          </a:bodyPr>
          <a:lstStyle>
            <a:lvl1pPr algn="l">
              <a:defRPr sz="5500" b="1"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6050473"/>
            <a:ext cx="9144000" cy="601840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Lorem Ipsum 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FBC92-456B-42A9-BBF5-ADCA2050DDCF}" type="datetime1">
              <a:rPr lang="en-US" noProof="0" smtClean="0"/>
              <a:t>6/18/2023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4950000"/>
            <a:ext cx="144000" cy="190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5882423"/>
            <a:ext cx="930442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84AF3E3-F20C-4D84-A158-6DFC09B69A91}"/>
              </a:ext>
            </a:extLst>
          </p:cNvPr>
          <p:cNvCxnSpPr>
            <a:cxnSpLocks/>
          </p:cNvCxnSpPr>
          <p:nvPr userDrawn="1"/>
        </p:nvCxnSpPr>
        <p:spPr>
          <a:xfrm rot="10800000">
            <a:off x="10820400" y="870003"/>
            <a:ext cx="13716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32342D9-9DBE-4809-840C-62844DDC034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668000" y="1005185"/>
            <a:ext cx="1460500" cy="481013"/>
          </a:xfrm>
        </p:spPr>
        <p:txBody>
          <a:bodyPr/>
          <a:lstStyle>
            <a:lvl1pPr marL="0" indent="0" algn="l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9861559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9641" y="458919"/>
            <a:ext cx="9971159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CONTENT SLIDE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18B931-E896-4471-A71A-819D3B6829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9641" y="3775165"/>
            <a:ext cx="9971158" cy="2427923"/>
          </a:xfrm>
        </p:spPr>
        <p:txBody>
          <a:bodyPr>
            <a:normAutofit/>
          </a:bodyPr>
          <a:lstStyle>
            <a:lvl1pPr marL="0" indent="0">
              <a:buNone/>
              <a:defRPr sz="1600" i="0">
                <a:solidFill>
                  <a:schemeClr val="bg1"/>
                </a:solidFill>
              </a:defRPr>
            </a:lvl1pPr>
            <a:lvl2pPr marL="457200" indent="0">
              <a:buNone/>
              <a:defRPr sz="1800" i="1">
                <a:solidFill>
                  <a:schemeClr val="bg1"/>
                </a:solidFill>
              </a:defRPr>
            </a:lvl2pPr>
            <a:lvl3pPr marL="914400" indent="0">
              <a:buNone/>
              <a:defRPr sz="1600" i="1">
                <a:solidFill>
                  <a:schemeClr val="bg1"/>
                </a:solidFill>
              </a:defRPr>
            </a:lvl3pPr>
            <a:lvl4pPr marL="1371600" indent="0">
              <a:buNone/>
              <a:defRPr sz="1400" i="1">
                <a:solidFill>
                  <a:schemeClr val="bg1"/>
                </a:solidFill>
              </a:defRPr>
            </a:lvl4pPr>
            <a:lvl5pPr marL="1828800" indent="0">
              <a:buNone/>
              <a:defRPr sz="1400" i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F99D1-A115-46CA-B10A-279193A83BBC}" type="datetime1">
              <a:rPr lang="en-US" smtClean="0"/>
              <a:t>6/18/2023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687289" y="0"/>
            <a:ext cx="72000" cy="1271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068863" y="1528464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itle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929641" y="1669110"/>
            <a:ext cx="9971158" cy="692595"/>
          </a:xfrm>
        </p:spPr>
        <p:txBody>
          <a:bodyPr>
            <a:normAutofit/>
          </a:bodyPr>
          <a:lstStyle>
            <a:lvl1pPr marL="0" indent="0" algn="l">
              <a:buNone/>
              <a:defRPr sz="25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Slide Subtitle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98104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5532437"/>
            <a:ext cx="12192000" cy="1325563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9641" y="458919"/>
            <a:ext cx="9971159" cy="1325563"/>
          </a:xfrm>
        </p:spPr>
        <p:txBody>
          <a:bodyPr/>
          <a:lstStyle>
            <a:lvl1pPr>
              <a:defRPr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CONTENT SLIDE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18B931-E896-4471-A71A-819D3B6829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9641" y="3133484"/>
            <a:ext cx="10515600" cy="242792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i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None/>
              <a:defRPr sz="16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buNone/>
              <a:defRPr sz="14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buNone/>
              <a:defRPr sz="14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E1783-EEF8-44D1-A300-8D20A32BB2D3}" type="datetime1">
              <a:rPr lang="en-US" smtClean="0"/>
              <a:t>6/18/2023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687289" y="0"/>
            <a:ext cx="72000" cy="127101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068863" y="1528464"/>
            <a:ext cx="630936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itle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929641" y="1669110"/>
            <a:ext cx="9971158" cy="692595"/>
          </a:xfrm>
        </p:spPr>
        <p:txBody>
          <a:bodyPr>
            <a:normAutofit/>
          </a:bodyPr>
          <a:lstStyle>
            <a:lvl1pPr marL="0" indent="0" algn="l">
              <a:buNone/>
              <a:defRPr sz="2500" b="1" i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Slide Subtitle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33331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1CF94AF4-4F78-4DA5-8571-FD66FFA6313D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21" y="546844"/>
            <a:ext cx="8997738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CONTENT SLIDE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18B931-E896-4471-A71A-819D3B6829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7520" y="3581731"/>
            <a:ext cx="8997737" cy="2230464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i="0">
                <a:solidFill>
                  <a:schemeClr val="bg1"/>
                </a:solidFill>
              </a:defRPr>
            </a:lvl1pPr>
            <a:lvl2pPr marL="457200" indent="0">
              <a:buNone/>
              <a:defRPr sz="1800" i="1">
                <a:solidFill>
                  <a:schemeClr val="bg1"/>
                </a:solidFill>
              </a:defRPr>
            </a:lvl2pPr>
            <a:lvl3pPr marL="914400" indent="0">
              <a:buNone/>
              <a:defRPr sz="1600" i="1">
                <a:solidFill>
                  <a:schemeClr val="bg1"/>
                </a:solidFill>
              </a:defRPr>
            </a:lvl3pPr>
            <a:lvl4pPr marL="1371600" indent="0">
              <a:buNone/>
              <a:defRPr sz="1400" i="1">
                <a:solidFill>
                  <a:schemeClr val="bg1"/>
                </a:solidFill>
              </a:defRPr>
            </a:lvl4pPr>
            <a:lvl5pPr marL="1828800" indent="0">
              <a:buNone/>
              <a:defRPr sz="1400" i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8C37E-76B3-4A0D-BCD1-C5A52A858D66}" type="datetime1">
              <a:rPr lang="en-US" smtClean="0"/>
              <a:t>6/18/2023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90400" y="6159402"/>
            <a:ext cx="2788169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8" y="244717"/>
            <a:ext cx="72000" cy="10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666742" y="1616389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itle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527520" y="1757035"/>
            <a:ext cx="8997737" cy="692595"/>
          </a:xfrm>
        </p:spPr>
        <p:txBody>
          <a:bodyPr>
            <a:normAutofit/>
          </a:bodyPr>
          <a:lstStyle>
            <a:lvl1pPr marL="0" indent="0" algn="l">
              <a:buNone/>
              <a:defRPr sz="25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Slide Subtitle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0938200" y="1341281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31016" y="1377655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80265F1-E793-484F-ADC9-31450ADF8B0E}"/>
              </a:ext>
            </a:extLst>
          </p:cNvPr>
          <p:cNvCxnSpPr>
            <a:cxnSpLocks/>
          </p:cNvCxnSpPr>
          <p:nvPr userDrawn="1"/>
        </p:nvCxnSpPr>
        <p:spPr>
          <a:xfrm>
            <a:off x="256374" y="6168360"/>
            <a:ext cx="1508418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66882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1443655"/>
            <a:ext cx="4143555" cy="153658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CONTENT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18B931-E896-4471-A71A-819D3B6829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1409" y="2588054"/>
            <a:ext cx="5228216" cy="31229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i="0">
                <a:solidFill>
                  <a:schemeClr val="bg1"/>
                </a:solidFill>
              </a:defRPr>
            </a:lvl1pPr>
            <a:lvl2pPr marL="457200" indent="0">
              <a:buNone/>
              <a:defRPr sz="1800" i="1">
                <a:solidFill>
                  <a:schemeClr val="bg1"/>
                </a:solidFill>
              </a:defRPr>
            </a:lvl2pPr>
            <a:lvl3pPr marL="914400" indent="0">
              <a:buNone/>
              <a:defRPr sz="1600" i="1">
                <a:solidFill>
                  <a:schemeClr val="bg1"/>
                </a:solidFill>
              </a:defRPr>
            </a:lvl3pPr>
            <a:lvl4pPr marL="1371600" indent="0">
              <a:buNone/>
              <a:defRPr sz="1400" i="1">
                <a:solidFill>
                  <a:schemeClr val="bg1"/>
                </a:solidFill>
              </a:defRPr>
            </a:lvl4pPr>
            <a:lvl5pPr marL="1828800" indent="0">
              <a:buNone/>
              <a:defRPr sz="1400" i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2C234-967A-4CF5-82BF-1AF9EBDCBA35}" type="datetime1">
              <a:rPr lang="en-US" smtClean="0"/>
              <a:t>6/18/2023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1684524"/>
            <a:ext cx="72000" cy="9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666741" y="2882481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itle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527519" y="3023127"/>
            <a:ext cx="4143555" cy="692595"/>
          </a:xfrm>
        </p:spPr>
        <p:txBody>
          <a:bodyPr>
            <a:normAutofit/>
          </a:bodyPr>
          <a:lstStyle>
            <a:lvl1pPr marL="0" indent="0" algn="l">
              <a:buNone/>
              <a:defRPr sz="25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Slide Subtitle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6381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1E1EAD-812A-4236-9F79-679D72C2B8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14873" y="6187538"/>
            <a:ext cx="32566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i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5A38A25-0817-41BC-96A5-5012FE15C9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A28A22-3D06-43EE-BD32-97F90FEA19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DAC635-0473-40DB-A82D-46D5F635BC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24400" y="618753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i="1">
                <a:solidFill>
                  <a:schemeClr val="tx2"/>
                </a:solidFill>
              </a:defRPr>
            </a:lvl1pPr>
          </a:lstStyle>
          <a:p>
            <a:fld id="{7E5F88F2-B164-4B6F-A4D1-FF377EA65B7F}" type="datetime1">
              <a:rPr lang="en-US" smtClean="0"/>
              <a:t>6/18/2023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BD12B9-96FA-4883-88FA-2071321A43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49751" y="618753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i="1">
                <a:solidFill>
                  <a:schemeClr val="tx2"/>
                </a:solidFill>
              </a:defRPr>
            </a:lvl1pPr>
          </a:lstStyle>
          <a:p>
            <a:fld id="{95CBEC59-7FF9-4688-98DF-89832A0C902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59783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9" r:id="rId2"/>
    <p:sldLayoutId id="2147483660" r:id="rId3"/>
    <p:sldLayoutId id="2147483661" r:id="rId4"/>
    <p:sldLayoutId id="2147483662" r:id="rId5"/>
    <p:sldLayoutId id="2147483650" r:id="rId6"/>
    <p:sldLayoutId id="2147483663" r:id="rId7"/>
    <p:sldLayoutId id="2147483664" r:id="rId8"/>
    <p:sldLayoutId id="2147483665" r:id="rId9"/>
    <p:sldLayoutId id="2147483666" r:id="rId10"/>
    <p:sldLayoutId id="2147483651" r:id="rId11"/>
    <p:sldLayoutId id="2147483670" r:id="rId12"/>
    <p:sldLayoutId id="2147483667" r:id="rId13"/>
    <p:sldLayoutId id="2147483668" r:id="rId14"/>
    <p:sldLayoutId id="2147483671" r:id="rId15"/>
    <p:sldLayoutId id="2147483669" r:id="rId16"/>
    <p:sldLayoutId id="2147483653" r:id="rId17"/>
    <p:sldLayoutId id="2147483672" r:id="rId18"/>
    <p:sldLayoutId id="2147483673" r:id="rId19"/>
    <p:sldLayoutId id="2147483674" r:id="rId20"/>
    <p:sldLayoutId id="2147483676" r:id="rId21"/>
    <p:sldLayoutId id="2147483652" r:id="rId22"/>
    <p:sldLayoutId id="2147483677" r:id="rId23"/>
    <p:sldLayoutId id="2147483678" r:id="rId24"/>
    <p:sldLayoutId id="2147483679" r:id="rId25"/>
    <p:sldLayoutId id="2147483681" r:id="rId26"/>
    <p:sldLayoutId id="2147483654" r:id="rId27"/>
    <p:sldLayoutId id="2147483682" r:id="rId28"/>
    <p:sldLayoutId id="2147483683" r:id="rId29"/>
    <p:sldLayoutId id="2147483684" r:id="rId30"/>
    <p:sldLayoutId id="2147483685" r:id="rId31"/>
    <p:sldLayoutId id="2147483657" r:id="rId32"/>
    <p:sldLayoutId id="2147483686" r:id="rId33"/>
    <p:sldLayoutId id="2147483687" r:id="rId34"/>
    <p:sldLayoutId id="2147483688" r:id="rId35"/>
    <p:sldLayoutId id="2147483689" r:id="rId36"/>
    <p:sldLayoutId id="2147483656" r:id="rId37"/>
    <p:sldLayoutId id="2147483690" r:id="rId38"/>
    <p:sldLayoutId id="2147483691" r:id="rId39"/>
    <p:sldLayoutId id="2147483692" r:id="rId40"/>
    <p:sldLayoutId id="2147483697" r:id="rId41"/>
    <p:sldLayoutId id="2147483658" r:id="rId42"/>
    <p:sldLayoutId id="2147483693" r:id="rId43"/>
    <p:sldLayoutId id="2147483694" r:id="rId44"/>
    <p:sldLayoutId id="2147483695" r:id="rId45"/>
    <p:sldLayoutId id="2147483696" r:id="rId4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3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FA173-4917-43E5-B91C-3914C1A8D22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Adult Income Prediction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99D82B-F86A-4C04-9207-B25F53939FB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Machine Learning Project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484CCC-9AB9-41BA-BF31-C9CA5A12189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250017" y="1013969"/>
            <a:ext cx="1626531" cy="601840"/>
          </a:xfrm>
        </p:spPr>
        <p:txBody>
          <a:bodyPr>
            <a:normAutofit/>
          </a:bodyPr>
          <a:lstStyle/>
          <a:p>
            <a:r>
              <a:rPr lang="en-US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30130681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071DD-D1ED-4494-BAB0-E44D844605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Weight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D046CD-889C-4A2E-8DC3-BED5C7901E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Explanation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8E0C3E-549F-4B12-BC1D-70D49FDEE3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8800" y="3386142"/>
            <a:ext cx="4167635" cy="277325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fnlwgt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has similar variance for target classes which means it is not useful to make prediction.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Fraction = </a:t>
            </a:r>
            <a:r>
              <a:rPr lang="en-US" sz="2000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1.07817</a:t>
            </a:r>
            <a:endParaRPr lang="en-US" sz="2000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1088409-0EAA-441A-9E25-8CC3324ED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3B47294-B529-4908-976B-4F8ECE7A4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527968E-142A-49A3-8ED6-285EDE03F37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AFC9E5EA-238A-2285-C82A-A50C500338CC}"/>
              </a:ext>
            </a:extLst>
          </p:cNvPr>
          <p:cNvPicPr>
            <a:picLocks noGrp="1" noChangeAspect="1"/>
          </p:cNvPicPr>
          <p:nvPr>
            <p:ph sz="half" idx="15"/>
          </p:nvPr>
        </p:nvPicPr>
        <p:blipFill>
          <a:blip r:embed="rId2"/>
          <a:stretch>
            <a:fillRect/>
          </a:stretch>
        </p:blipFill>
        <p:spPr>
          <a:xfrm>
            <a:off x="5647766" y="1780472"/>
            <a:ext cx="5435818" cy="4048747"/>
          </a:xfrm>
        </p:spPr>
      </p:pic>
    </p:spTree>
    <p:extLst>
      <p:ext uri="{BB962C8B-B14F-4D97-AF65-F5344CB8AC3E}">
        <p14:creationId xmlns:p14="http://schemas.microsoft.com/office/powerpoint/2010/main" val="26379582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C5412-0B55-0AD4-90E0-C35EA5B64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Preprocessing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7E36F6-7302-DD1C-8506-10798A09A7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Z-score scaling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C8BC87F9-581B-4808-3AAB-6A5D68E2418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042482" y="3429000"/>
            <a:ext cx="4930421" cy="2774795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C114FF-15EA-F959-727C-FCDDE90978A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One Hot Encoding (</a:t>
            </a:r>
            <a:r>
              <a:rPr lang="ar-SY" dirty="0"/>
              <a:t>ترميز واحد-ساخن</a:t>
            </a:r>
            <a:r>
              <a:rPr lang="en-US" dirty="0"/>
              <a:t>)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98CB60-CD11-C2B9-1B30-BFE328FA64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501A19-BF20-2229-2D2B-3230089D3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11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E594DB8-A8F9-71D1-B5D8-5D49721950E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B6985173-9D61-83E5-A6FB-642B2EE204BF}"/>
              </a:ext>
            </a:extLst>
          </p:cNvPr>
          <p:cNvPicPr>
            <a:picLocks noGrp="1" noChangeAspect="1"/>
          </p:cNvPicPr>
          <p:nvPr>
            <p:ph sz="half" idx="15"/>
          </p:nvPr>
        </p:nvPicPr>
        <p:blipFill rotWithShape="1">
          <a:blip r:embed="rId3"/>
          <a:srcRect l="37052" t="18649" r="6230" b="24635"/>
          <a:stretch/>
        </p:blipFill>
        <p:spPr>
          <a:xfrm>
            <a:off x="6423996" y="3386138"/>
            <a:ext cx="4930421" cy="2773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2297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D6DEE50B-E0CD-5D2D-8A72-634CB9577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Extraction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59B8FEF-4F3B-170F-511D-973C2417FE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Polynomial features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00E73FC3-D907-58C3-C265-FB4A6416ECE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Discretization continuous features</a:t>
            </a:r>
          </a:p>
        </p:txBody>
      </p:sp>
      <p:pic>
        <p:nvPicPr>
          <p:cNvPr id="20" name="Content Placeholder 19">
            <a:extLst>
              <a:ext uri="{FF2B5EF4-FFF2-40B4-BE49-F238E27FC236}">
                <a16:creationId xmlns:a16="http://schemas.microsoft.com/office/drawing/2014/main" id="{1F91C626-7D3E-24CA-5E4E-F68BD4BD1B2A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6261039" y="3386138"/>
            <a:ext cx="4912746" cy="2154050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6701FA-E1F9-3A05-21E0-E6AB14D9B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4DC002-B088-B3F6-B033-6C46FDFEEC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12</a:t>
            </a:fld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33F18901-51F5-2966-D053-375A62C3978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2FE6E022-7A31-0DE8-2FF7-DC617102ABE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928800" y="3386138"/>
            <a:ext cx="4170265" cy="2014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3937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9D2EC5-0A20-4D63-B00B-DEB39889DB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4F3DDE-5D3C-40C1-A976-7406EB83A85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CAEA0E-0AD2-4431-A4BB-BA6FE0FB93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FA8F80-4A21-4C24-8E8C-2EF0B85E8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13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18E7856-1972-4633-98B1-7926DA31AF8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pic>
        <p:nvPicPr>
          <p:cNvPr id="13" name="Picture Placeholder 12" descr="A group of people discuss something">
            <a:extLst>
              <a:ext uri="{FF2B5EF4-FFF2-40B4-BE49-F238E27FC236}">
                <a16:creationId xmlns:a16="http://schemas.microsoft.com/office/drawing/2014/main" id="{594ACC6B-B2AA-4E37-97D4-0F8CC4C84626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1987736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A2295B8-7917-7D77-9B6D-A73E9EA12C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Experiments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D16B60A-BE46-6980-202F-F88EB5A48056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50279A1-7689-72FE-7D7D-98619604913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Considering AUC for Optimization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4C0817-B72F-91F9-C204-04E22EFED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0328D3-2618-2DB9-1039-6DED258726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14</a:t>
            </a:fld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488D4EB-E6D5-C4D7-1226-2FB9127D1FC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89DBAFC8-FC3D-B4B0-72DE-D7A27489F2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87076"/>
              </p:ext>
            </p:extLst>
          </p:nvPr>
        </p:nvGraphicFramePr>
        <p:xfrm>
          <a:off x="5231566" y="0"/>
          <a:ext cx="5231567" cy="6848168"/>
        </p:xfrm>
        <a:graphic>
          <a:graphicData uri="http://schemas.openxmlformats.org/drawingml/2006/table">
            <a:tbl>
              <a:tblPr rtl="1" firstRow="1" firstCol="1" bandRow="1">
                <a:tableStyleId>{5C22544A-7EE6-4342-B048-85BDC9FD1C3A}</a:tableStyleId>
              </a:tblPr>
              <a:tblGrid>
                <a:gridCol w="1588074">
                  <a:extLst>
                    <a:ext uri="{9D8B030D-6E8A-4147-A177-3AD203B41FA5}">
                      <a16:colId xmlns:a16="http://schemas.microsoft.com/office/drawing/2014/main" val="1889962955"/>
                    </a:ext>
                  </a:extLst>
                </a:gridCol>
                <a:gridCol w="1861732">
                  <a:extLst>
                    <a:ext uri="{9D8B030D-6E8A-4147-A177-3AD203B41FA5}">
                      <a16:colId xmlns:a16="http://schemas.microsoft.com/office/drawing/2014/main" val="2785079495"/>
                    </a:ext>
                  </a:extLst>
                </a:gridCol>
                <a:gridCol w="1781761">
                  <a:extLst>
                    <a:ext uri="{9D8B030D-6E8A-4147-A177-3AD203B41FA5}">
                      <a16:colId xmlns:a16="http://schemas.microsoft.com/office/drawing/2014/main" val="689699582"/>
                    </a:ext>
                  </a:extLst>
                </a:gridCol>
              </a:tblGrid>
              <a:tr h="1615006"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Y" sz="2400" kern="100">
                          <a:effectLst/>
                        </a:rPr>
                        <a:t>المنطقة الواقعة تحت منحني </a:t>
                      </a:r>
                      <a:r>
                        <a:rPr lang="en-US" sz="2400" kern="100">
                          <a:effectLst/>
                        </a:rPr>
                        <a:t>ROC</a:t>
                      </a:r>
                      <a:endParaRPr lang="en-US" sz="2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Y" sz="2400" kern="100" dirty="0">
                          <a:effectLst/>
                        </a:rPr>
                        <a:t>الدقة</a:t>
                      </a:r>
                      <a:endParaRPr lang="en-US" sz="2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Y" sz="2400" kern="100">
                          <a:effectLst/>
                        </a:rPr>
                        <a:t>اسم النموذج</a:t>
                      </a:r>
                      <a:endParaRPr lang="en-US" sz="2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79804229"/>
                  </a:ext>
                </a:extLst>
              </a:tr>
              <a:tr h="1058317"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00">
                          <a:effectLst/>
                        </a:rPr>
                        <a:t>-</a:t>
                      </a:r>
                      <a:endParaRPr lang="en-US" sz="2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00">
                          <a:effectLst/>
                        </a:rPr>
                        <a:t>75%</a:t>
                      </a:r>
                      <a:endParaRPr lang="en-US" sz="2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00">
                          <a:effectLst/>
                        </a:rPr>
                        <a:t>Dummy classifier</a:t>
                      </a:r>
                      <a:endParaRPr lang="en-US" sz="2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1015515"/>
                  </a:ext>
                </a:extLst>
              </a:tr>
              <a:tr h="1058317"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00">
                          <a:effectLst/>
                        </a:rPr>
                        <a:t>0.911</a:t>
                      </a:r>
                      <a:endParaRPr lang="en-US" sz="2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Y" sz="2400" kern="100">
                          <a:effectLst/>
                        </a:rPr>
                        <a:t>%</a:t>
                      </a:r>
                      <a:r>
                        <a:rPr lang="en-US" sz="2400" kern="100">
                          <a:effectLst/>
                        </a:rPr>
                        <a:t>85</a:t>
                      </a:r>
                      <a:endParaRPr lang="en-US" sz="2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00">
                          <a:effectLst/>
                        </a:rPr>
                        <a:t>Logistic regression</a:t>
                      </a:r>
                      <a:endParaRPr lang="en-US" sz="2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24282015"/>
                  </a:ext>
                </a:extLst>
              </a:tr>
              <a:tr h="1058317"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00">
                          <a:effectLst/>
                        </a:rPr>
                        <a:t>0.905</a:t>
                      </a:r>
                      <a:endParaRPr lang="en-US" sz="2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Y" sz="2400" kern="100">
                          <a:effectLst/>
                        </a:rPr>
                        <a:t>%85</a:t>
                      </a:r>
                      <a:endParaRPr lang="en-US" sz="2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00">
                          <a:effectLst/>
                        </a:rPr>
                        <a:t>K-nearest neighbor</a:t>
                      </a:r>
                      <a:endParaRPr lang="en-US" sz="2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66662054"/>
                  </a:ext>
                </a:extLst>
              </a:tr>
              <a:tr h="499947"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00">
                          <a:effectLst/>
                        </a:rPr>
                        <a:t>0.896</a:t>
                      </a:r>
                      <a:endParaRPr lang="en-US" sz="2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Y" sz="2400" kern="100">
                          <a:effectLst/>
                        </a:rPr>
                        <a:t>%85</a:t>
                      </a:r>
                      <a:endParaRPr lang="en-US" sz="2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00">
                          <a:effectLst/>
                        </a:rPr>
                        <a:t>Decision tree</a:t>
                      </a:r>
                      <a:endParaRPr lang="en-US" sz="2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16109722"/>
                  </a:ext>
                </a:extLst>
              </a:tr>
              <a:tr h="499947"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00">
                          <a:effectLst/>
                        </a:rPr>
                        <a:t>0.926</a:t>
                      </a:r>
                      <a:endParaRPr lang="en-US" sz="2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Y" sz="2400" kern="100">
                          <a:effectLst/>
                        </a:rPr>
                        <a:t>%</a:t>
                      </a:r>
                      <a:r>
                        <a:rPr lang="en-US" sz="2400" kern="100">
                          <a:effectLst/>
                        </a:rPr>
                        <a:t>86.7</a:t>
                      </a:r>
                      <a:endParaRPr lang="en-US" sz="2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00">
                          <a:effectLst/>
                        </a:rPr>
                        <a:t>AdaBoost</a:t>
                      </a:r>
                      <a:endParaRPr lang="en-US" sz="2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28321352"/>
                  </a:ext>
                </a:extLst>
              </a:tr>
              <a:tr h="1058317"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00">
                          <a:effectLst/>
                        </a:rPr>
                        <a:t>0.929</a:t>
                      </a:r>
                      <a:endParaRPr lang="en-US" sz="2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Y" sz="2400" kern="100">
                          <a:effectLst/>
                        </a:rPr>
                        <a:t>%</a:t>
                      </a:r>
                      <a:r>
                        <a:rPr lang="en-US" sz="2400" kern="100">
                          <a:effectLst/>
                        </a:rPr>
                        <a:t>86.7</a:t>
                      </a:r>
                      <a:endParaRPr lang="en-US" sz="2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</a:rPr>
                        <a:t>Gradient Boosting</a:t>
                      </a:r>
                      <a:endParaRPr lang="en-US" sz="2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223863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764037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79056BDC-4FD8-7F3B-5676-80E2F8244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Best Model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CE01C68-6545-F2E3-0F85-96876851A9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r" rtl="1"/>
            <a:r>
              <a:rPr lang="ar-SY" sz="28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استنتاج أفضل نموذج محققاً أعلى دقة وأعلى قدر من التعميم وهو </a:t>
            </a:r>
            <a:r>
              <a:rPr lang="en-US" sz="2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GBoost</a:t>
            </a:r>
            <a:r>
              <a:rPr lang="ar-SY" sz="2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بعمق أعظمي مساو 4 وعدد 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estimators</a:t>
            </a:r>
            <a:r>
              <a:rPr lang="ar-SY" sz="2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مساو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 250</a:t>
            </a:r>
          </a:p>
          <a:p>
            <a:pPr algn="r" rtl="1"/>
            <a:r>
              <a:rPr lang="ar-SY" sz="2800" dirty="0"/>
              <a:t>كما حقق نموذج </a:t>
            </a:r>
            <a:r>
              <a:rPr lang="en-US" sz="2800" dirty="0"/>
              <a:t>AdaBoost</a:t>
            </a:r>
            <a:r>
              <a:rPr lang="ar-SY" sz="2800" dirty="0"/>
              <a:t> نتائج متقاربة</a:t>
            </a:r>
            <a:endParaRPr lang="en-US" sz="28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D0B334-AB22-E928-6E13-220F52F447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FE9A2C-0325-7F61-AD1A-5119ED6A1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15</a:t>
            </a:fld>
            <a:endParaRPr lang="en-US" dirty="0"/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54EB16C7-7870-D571-1BA2-B9DDCCE6A103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en-US" dirty="0"/>
              <a:t>Gradient Boost Classifier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521099D-3755-6F75-03C6-D704219AF30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6933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7EAE2572-C882-D1EC-5B8D-72F755B10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E95804-8354-CFCC-22AA-E3171F1033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B7A997-4117-3A29-48C3-54D291B60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16</a:t>
            </a:fld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2017346-240E-AFC9-4B4E-2CAE3E12CA5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DDFF6353-A34B-E0E4-E86D-7221FDC7B94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/>
          <a:srcRect t="17060" b="17060"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7415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C3FA2657-AAD7-945A-BBAE-A1C16897BBC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17" name="Title 16">
            <a:extLst>
              <a:ext uri="{FF2B5EF4-FFF2-40B4-BE49-F238E27FC236}">
                <a16:creationId xmlns:a16="http://schemas.microsoft.com/office/drawing/2014/main" id="{8F319748-72B8-85FA-954C-01CF2B3F373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Testing Scores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1962314-4E4A-6C66-FD04-79B0A713E9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68070D-42CB-6D3A-3FE4-23472A278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17</a:t>
            </a:fld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5CA30440-61B2-8E2C-EA7B-777520706B8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184C5BB6-0DFD-8948-CCF3-AB9ED77B34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8764297"/>
              </p:ext>
            </p:extLst>
          </p:nvPr>
        </p:nvGraphicFramePr>
        <p:xfrm>
          <a:off x="1102658" y="837334"/>
          <a:ext cx="9614648" cy="1967664"/>
        </p:xfrm>
        <a:graphic>
          <a:graphicData uri="http://schemas.openxmlformats.org/drawingml/2006/table">
            <a:tbl>
              <a:tblPr rtl="1" firstRow="1" firstCol="1" bandRow="1">
                <a:tableStyleId>{5C22544A-7EE6-4342-B048-85BDC9FD1C3A}</a:tableStyleId>
              </a:tblPr>
              <a:tblGrid>
                <a:gridCol w="2403662">
                  <a:extLst>
                    <a:ext uri="{9D8B030D-6E8A-4147-A177-3AD203B41FA5}">
                      <a16:colId xmlns:a16="http://schemas.microsoft.com/office/drawing/2014/main" val="3146098371"/>
                    </a:ext>
                  </a:extLst>
                </a:gridCol>
                <a:gridCol w="2403662">
                  <a:extLst>
                    <a:ext uri="{9D8B030D-6E8A-4147-A177-3AD203B41FA5}">
                      <a16:colId xmlns:a16="http://schemas.microsoft.com/office/drawing/2014/main" val="3905927218"/>
                    </a:ext>
                  </a:extLst>
                </a:gridCol>
                <a:gridCol w="2403662">
                  <a:extLst>
                    <a:ext uri="{9D8B030D-6E8A-4147-A177-3AD203B41FA5}">
                      <a16:colId xmlns:a16="http://schemas.microsoft.com/office/drawing/2014/main" val="2598168071"/>
                    </a:ext>
                  </a:extLst>
                </a:gridCol>
                <a:gridCol w="2403662">
                  <a:extLst>
                    <a:ext uri="{9D8B030D-6E8A-4147-A177-3AD203B41FA5}">
                      <a16:colId xmlns:a16="http://schemas.microsoft.com/office/drawing/2014/main" val="3530695408"/>
                    </a:ext>
                  </a:extLst>
                </a:gridCol>
              </a:tblGrid>
              <a:tr h="620099"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kern="100">
                          <a:effectLst/>
                        </a:rPr>
                        <a:t>auc</a:t>
                      </a:r>
                      <a:endParaRPr lang="en-US" sz="3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kern="100" dirty="0">
                          <a:effectLst/>
                        </a:rPr>
                        <a:t>precision</a:t>
                      </a:r>
                      <a:endParaRPr lang="en-US" sz="3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kern="100">
                          <a:effectLst/>
                        </a:rPr>
                        <a:t>recall</a:t>
                      </a:r>
                      <a:endParaRPr lang="en-US" sz="3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kern="100" dirty="0">
                          <a:effectLst/>
                        </a:rPr>
                        <a:t>accuracy</a:t>
                      </a:r>
                      <a:endParaRPr lang="en-US" sz="3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273186462"/>
                  </a:ext>
                </a:extLst>
              </a:tr>
              <a:tr h="1312661"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Y" sz="3200" kern="100" dirty="0">
                          <a:effectLst/>
                        </a:rPr>
                        <a:t>0.92619429</a:t>
                      </a:r>
                      <a:endParaRPr lang="en-US" sz="3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Y" sz="3200" kern="100" dirty="0">
                          <a:effectLst/>
                        </a:rPr>
                        <a:t>0.77977111</a:t>
                      </a:r>
                      <a:endParaRPr lang="en-US" sz="3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Y" sz="3200" kern="100" dirty="0">
                          <a:effectLst/>
                        </a:rPr>
                        <a:t>0.65548621</a:t>
                      </a:r>
                      <a:endParaRPr lang="en-US" sz="3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kern="100" dirty="0">
                          <a:effectLst/>
                        </a:rPr>
                        <a:t>0.87488483</a:t>
                      </a:r>
                      <a:endParaRPr lang="en-US" sz="3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610084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858405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0225140B-5C9F-C664-1067-6DC4ABF83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ROC Curve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96F552-1409-5393-22F1-6B1154C7B0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D0EA3E-4646-FE1D-ADFC-42FF72ADD8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18</a:t>
            </a:fld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4BB5251B-B85C-9748-45B9-7281BD50EC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8800" y="2339788"/>
            <a:ext cx="5157787" cy="914400"/>
          </a:xfrm>
        </p:spPr>
        <p:txBody>
          <a:bodyPr anchor="ctr"/>
          <a:lstStyle/>
          <a:p>
            <a:pPr algn="ctr"/>
            <a:r>
              <a:rPr lang="en-US" dirty="0"/>
              <a:t>Confusion Matrix</a:t>
            </a:r>
          </a:p>
        </p:txBody>
      </p:sp>
      <p:pic>
        <p:nvPicPr>
          <p:cNvPr id="22" name="Content Placeholder 21">
            <a:extLst>
              <a:ext uri="{FF2B5EF4-FFF2-40B4-BE49-F238E27FC236}">
                <a16:creationId xmlns:a16="http://schemas.microsoft.com/office/drawing/2014/main" id="{51413AF4-FEE4-C3FF-34E9-8269C099851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778427" y="3430588"/>
            <a:ext cx="3458308" cy="2773362"/>
          </a:xfrm>
        </p:spPr>
      </p:pic>
      <p:pic>
        <p:nvPicPr>
          <p:cNvPr id="20" name="Content Placeholder 19">
            <a:extLst>
              <a:ext uri="{FF2B5EF4-FFF2-40B4-BE49-F238E27FC236}">
                <a16:creationId xmlns:a16="http://schemas.microsoft.com/office/drawing/2014/main" id="{42BF9FD6-FE1E-DE7D-39E4-A22E24B37E5D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503450" y="2516188"/>
            <a:ext cx="4625462" cy="3687762"/>
          </a:xfrm>
        </p:spPr>
      </p:pic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F1E9714F-A41E-5DB9-2F55-07830B7ED7B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8186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5BCE0-C492-45D1-B14B-D698228DC08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9B0ECBC-01F6-45D4-9F4C-FD7E8B5B96A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ML Godfather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A5BD8C-215E-470E-9A15-CEABC3C16B4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342783" y="1006893"/>
            <a:ext cx="1533765" cy="601840"/>
          </a:xfrm>
        </p:spPr>
        <p:txBody>
          <a:bodyPr>
            <a:normAutofit/>
          </a:bodyPr>
          <a:lstStyle/>
          <a:p>
            <a:r>
              <a:rPr lang="en-US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3630158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C75E2-C7E9-4CDE-A3E7-DB7E770B9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Y" dirty="0"/>
              <a:t>الدراسة المرجعية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F2D16A-183F-4A38-8872-766FA01EA7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42847" y="837333"/>
            <a:ext cx="4598894" cy="5350205"/>
          </a:xfrm>
        </p:spPr>
        <p:txBody>
          <a:bodyPr>
            <a:noAutofit/>
          </a:bodyPr>
          <a:lstStyle/>
          <a:p>
            <a:pPr marL="0" marR="0" algn="justLow" rtl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400" kern="100" dirty="0">
                <a:effectLst/>
                <a:latin typeface="Tajawal" panose="00000500000000000000" pitchFamily="2" charset="-78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ar-SY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ajawal" panose="00000500000000000000" pitchFamily="2" charset="-78"/>
              </a:rPr>
              <a:t>استخدم </a:t>
            </a:r>
            <a:r>
              <a:rPr lang="en-US" sz="1800" kern="100" dirty="0">
                <a:effectLst/>
                <a:latin typeface="Tajawal" panose="00000500000000000000" pitchFamily="2" charset="-78"/>
                <a:ea typeface="Calibri" panose="020F0502020204030204" pitchFamily="34" charset="0"/>
                <a:cs typeface="Arial" panose="020B0604020202020204" pitchFamily="34" charset="0"/>
              </a:rPr>
              <a:t>[1] </a:t>
            </a:r>
            <a:r>
              <a:rPr lang="ar-SY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ajawal" panose="00000500000000000000" pitchFamily="2" charset="-78"/>
              </a:rPr>
              <a:t>الشبكات العصبونية مع الخوارزميات الجينية لاستخراج السمات      ليصل إلى دقة %85,   واستعمل </a:t>
            </a:r>
            <a:r>
              <a:rPr lang="en-US" sz="1800" kern="100" dirty="0">
                <a:effectLst/>
                <a:latin typeface="Tajawal" panose="00000500000000000000" pitchFamily="2" charset="-78"/>
                <a:ea typeface="Calibri" panose="020F0502020204030204" pitchFamily="34" charset="0"/>
                <a:cs typeface="Arial" panose="020B0604020202020204" pitchFamily="34" charset="0"/>
              </a:rPr>
              <a:t>[2]</a:t>
            </a:r>
            <a:r>
              <a:rPr lang="ar-SY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ajawal" panose="00000500000000000000" pitchFamily="2" charset="-78"/>
              </a:rPr>
              <a:t> عدة خوارزميات منها </a:t>
            </a:r>
            <a:r>
              <a:rPr lang="en-US" sz="1800" kern="100" dirty="0">
                <a:effectLst/>
                <a:latin typeface="Tajawal" panose="00000500000000000000" pitchFamily="2" charset="-78"/>
                <a:ea typeface="Calibri" panose="020F0502020204030204" pitchFamily="34" charset="0"/>
                <a:cs typeface="Arial" panose="020B0604020202020204" pitchFamily="34" charset="0"/>
              </a:rPr>
              <a:t>k star</a:t>
            </a:r>
            <a:r>
              <a:rPr lang="ar-SY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ajawal" panose="00000500000000000000" pitchFamily="2" charset="-78"/>
              </a:rPr>
              <a:t> حيث وصل إلى دقة %72. 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algn="just" rtl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ar-SY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ajawal" panose="00000500000000000000" pitchFamily="2" charset="-78"/>
              </a:rPr>
              <a:t>ايضاً حاول </a:t>
            </a:r>
            <a:r>
              <a:rPr lang="en-US" sz="1800" kern="100" dirty="0">
                <a:effectLst/>
                <a:latin typeface="Tajawal" panose="00000500000000000000" pitchFamily="2" charset="-78"/>
                <a:ea typeface="Calibri" panose="020F0502020204030204" pitchFamily="34" charset="0"/>
                <a:cs typeface="Arial" panose="020B0604020202020204" pitchFamily="34" charset="0"/>
              </a:rPr>
              <a:t>[3]</a:t>
            </a:r>
            <a:r>
              <a:rPr lang="ar-SY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ajawal" panose="00000500000000000000" pitchFamily="2" charset="-78"/>
              </a:rPr>
              <a:t> استعمال </a:t>
            </a:r>
            <a:r>
              <a:rPr lang="en-US" sz="1800" kern="100" dirty="0">
                <a:effectLst/>
                <a:latin typeface="Tajawal" panose="00000500000000000000" pitchFamily="2" charset="-78"/>
                <a:ea typeface="Calibri" panose="020F0502020204030204" pitchFamily="34" charset="0"/>
                <a:cs typeface="Arial" panose="020B0604020202020204" pitchFamily="34" charset="0"/>
              </a:rPr>
              <a:t>extra tree classifier</a:t>
            </a:r>
            <a:r>
              <a:rPr lang="ar-SY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ajawal" panose="00000500000000000000" pitchFamily="2" charset="-78"/>
              </a:rPr>
              <a:t> لاستخراج أهم السمات اعتماداً على درجة  أهمية كل سمة بناءً على الخرج الناتج من الخوارزمية السابقة. واستخدم خوارزمية </a:t>
            </a:r>
            <a:r>
              <a:rPr lang="en-US" sz="1800" kern="100" dirty="0">
                <a:effectLst/>
                <a:latin typeface="Tajawal" panose="00000500000000000000" pitchFamily="2" charset="-78"/>
                <a:ea typeface="Calibri" panose="020F0502020204030204" pitchFamily="34" charset="0"/>
                <a:cs typeface="Arial" panose="020B0604020202020204" pitchFamily="34" charset="0"/>
              </a:rPr>
              <a:t>GDC</a:t>
            </a:r>
            <a:r>
              <a:rPr lang="ar-SY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ajawal" panose="00000500000000000000" pitchFamily="2" charset="-78"/>
              </a:rPr>
              <a:t> ليصل إلى دقة %88.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algn="just" rtl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ar-SY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ajawal" panose="00000500000000000000" pitchFamily="2" charset="-78"/>
              </a:rPr>
              <a:t>فيما قام </a:t>
            </a:r>
            <a:r>
              <a:rPr lang="en-US" sz="1800" kern="100" dirty="0">
                <a:effectLst/>
                <a:latin typeface="Tajawal" panose="00000500000000000000" pitchFamily="2" charset="-78"/>
                <a:ea typeface="Calibri" panose="020F0502020204030204" pitchFamily="34" charset="0"/>
                <a:cs typeface="Arial" panose="020B0604020202020204" pitchFamily="34" charset="0"/>
              </a:rPr>
              <a:t>[4]</a:t>
            </a:r>
            <a:r>
              <a:rPr lang="ar-SY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ajawal" panose="00000500000000000000" pitchFamily="2" charset="-78"/>
              </a:rPr>
              <a:t> باستعمال عدد من خوارزميات التعلم التلقائي وأعلى دقة وصل إليها %88 باستخدام خوارزمية الغابات العشوائية.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417046-E8D4-4851-862C-0BF84D8D1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FC0AEA-646D-49DC-8618-CEFD70130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2</a:t>
            </a:fld>
            <a:endParaRPr lang="en-US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09278663-6DFB-48C5-B58E-9F7560421BA7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en-US" dirty="0"/>
              <a:t>Slide Subtitle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4252A41-D1CF-4A54-AC0D-995C22071BB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13729251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033C2E-1977-40BD-8194-FFAA92F59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Exploration and Visualization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2805630-4C19-4EFD-A09A-6A32A7065D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ABA256-8519-42C7-BF9C-F3966AE7F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A18759-B9AA-49AB-A320-92AF51051E7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41A82EA-6DCE-481E-A52B-94F31EADAD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ctr" rtl="1"/>
            <a:r>
              <a:rPr lang="ar-SY" sz="1800" dirty="0">
                <a:effectLst/>
                <a:ea typeface="Calibri" panose="020F0502020204030204" pitchFamily="34" charset="0"/>
                <a:cs typeface="Tajawal" panose="00000500000000000000" pitchFamily="2" charset="-78"/>
              </a:rPr>
              <a:t>دخل الأفراد في حال كان تحت أو فوق عتبة معينة (50 ألف) بناءً على عدة سمات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04971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B2ACC9E-97B6-101E-7C87-8B52DFB444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Adult Dataset</a:t>
            </a:r>
          </a:p>
        </p:txBody>
      </p:sp>
      <p:graphicFrame>
        <p:nvGraphicFramePr>
          <p:cNvPr id="11" name="Content Placeholder 10">
            <a:extLst>
              <a:ext uri="{FF2B5EF4-FFF2-40B4-BE49-F238E27FC236}">
                <a16:creationId xmlns:a16="http://schemas.microsoft.com/office/drawing/2014/main" id="{9529B23E-FC52-97F2-8DDE-F33F9E23130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50352852"/>
              </p:ext>
            </p:extLst>
          </p:nvPr>
        </p:nvGraphicFramePr>
        <p:xfrm>
          <a:off x="6333566" y="837334"/>
          <a:ext cx="4450976" cy="5350202"/>
        </p:xfrm>
        <a:graphic>
          <a:graphicData uri="http://schemas.openxmlformats.org/drawingml/2006/table">
            <a:tbl>
              <a:tblPr rtl="1" firstRow="1" firstCol="1" bandRow="1">
                <a:tableStyleId>{5C22544A-7EE6-4342-B048-85BDC9FD1C3A}</a:tableStyleId>
              </a:tblPr>
              <a:tblGrid>
                <a:gridCol w="1273293">
                  <a:extLst>
                    <a:ext uri="{9D8B030D-6E8A-4147-A177-3AD203B41FA5}">
                      <a16:colId xmlns:a16="http://schemas.microsoft.com/office/drawing/2014/main" val="319258894"/>
                    </a:ext>
                  </a:extLst>
                </a:gridCol>
                <a:gridCol w="2228956">
                  <a:extLst>
                    <a:ext uri="{9D8B030D-6E8A-4147-A177-3AD203B41FA5}">
                      <a16:colId xmlns:a16="http://schemas.microsoft.com/office/drawing/2014/main" val="406042709"/>
                    </a:ext>
                  </a:extLst>
                </a:gridCol>
                <a:gridCol w="948727">
                  <a:extLst>
                    <a:ext uri="{9D8B030D-6E8A-4147-A177-3AD203B41FA5}">
                      <a16:colId xmlns:a16="http://schemas.microsoft.com/office/drawing/2014/main" val="97695738"/>
                    </a:ext>
                  </a:extLst>
                </a:gridCol>
              </a:tblGrid>
              <a:tr h="377362"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Y" sz="1600" kern="100">
                          <a:solidFill>
                            <a:srgbClr val="FFFF00"/>
                          </a:solidFill>
                          <a:effectLst/>
                        </a:rPr>
                        <a:t>النمط</a:t>
                      </a:r>
                      <a:endParaRPr lang="en-US" sz="16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2325" marR="42325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Y" sz="1600" kern="100">
                          <a:solidFill>
                            <a:srgbClr val="FFFF00"/>
                          </a:solidFill>
                          <a:effectLst/>
                        </a:rPr>
                        <a:t>اسم السمة</a:t>
                      </a:r>
                      <a:endParaRPr lang="en-US" sz="16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2325" marR="42325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Y" sz="1600" kern="100">
                          <a:solidFill>
                            <a:srgbClr val="FFFF00"/>
                          </a:solidFill>
                          <a:effectLst/>
                        </a:rPr>
                        <a:t>المعرف</a:t>
                      </a:r>
                      <a:endParaRPr lang="en-US" sz="16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2325" marR="42325" marT="0" marB="0"/>
                </a:tc>
                <a:extLst>
                  <a:ext uri="{0D108BD9-81ED-4DB2-BD59-A6C34878D82A}">
                    <a16:rowId xmlns:a16="http://schemas.microsoft.com/office/drawing/2014/main" val="1207725798"/>
                  </a:ext>
                </a:extLst>
              </a:tr>
              <a:tr h="359231"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Y" sz="1600" kern="100">
                          <a:solidFill>
                            <a:srgbClr val="FFFF00"/>
                          </a:solidFill>
                          <a:effectLst/>
                        </a:rPr>
                        <a:t>رقمي</a:t>
                      </a:r>
                      <a:endParaRPr lang="en-US" sz="16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2325" marR="42325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100" dirty="0">
                          <a:solidFill>
                            <a:srgbClr val="002060"/>
                          </a:solidFill>
                          <a:effectLst/>
                        </a:rPr>
                        <a:t>Age</a:t>
                      </a:r>
                      <a:endParaRPr lang="en-US" sz="1600" b="1" kern="100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2325" marR="42325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Y" sz="1600" kern="100" dirty="0">
                          <a:solidFill>
                            <a:srgbClr val="002060"/>
                          </a:solidFill>
                          <a:effectLst/>
                        </a:rPr>
                        <a:t>1</a:t>
                      </a:r>
                      <a:endParaRPr lang="en-US" sz="1600" kern="100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2325" marR="42325" marT="0" marB="0"/>
                </a:tc>
                <a:extLst>
                  <a:ext uri="{0D108BD9-81ED-4DB2-BD59-A6C34878D82A}">
                    <a16:rowId xmlns:a16="http://schemas.microsoft.com/office/drawing/2014/main" val="2221889172"/>
                  </a:ext>
                </a:extLst>
              </a:tr>
              <a:tr h="349832"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Y" sz="1600" kern="100" dirty="0">
                          <a:solidFill>
                            <a:srgbClr val="FFFF00"/>
                          </a:solidFill>
                          <a:effectLst/>
                        </a:rPr>
                        <a:t>فئوي</a:t>
                      </a:r>
                      <a:endParaRPr lang="en-US" sz="1600" kern="100" dirty="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2325" marR="42325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100">
                          <a:solidFill>
                            <a:srgbClr val="002060"/>
                          </a:solidFill>
                          <a:effectLst/>
                        </a:rPr>
                        <a:t>workclass</a:t>
                      </a:r>
                      <a:endParaRPr lang="en-US" sz="1600" b="1" kern="10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2325" marR="42325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Y" sz="1600" kern="100" dirty="0">
                          <a:solidFill>
                            <a:srgbClr val="002060"/>
                          </a:solidFill>
                          <a:effectLst/>
                        </a:rPr>
                        <a:t>2</a:t>
                      </a:r>
                      <a:endParaRPr lang="en-US" sz="1600" kern="100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2325" marR="42325" marT="0" marB="0"/>
                </a:tc>
                <a:extLst>
                  <a:ext uri="{0D108BD9-81ED-4DB2-BD59-A6C34878D82A}">
                    <a16:rowId xmlns:a16="http://schemas.microsoft.com/office/drawing/2014/main" val="412597660"/>
                  </a:ext>
                </a:extLst>
              </a:tr>
              <a:tr h="359231"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Y" sz="1600" kern="100">
                          <a:solidFill>
                            <a:srgbClr val="FFFF00"/>
                          </a:solidFill>
                          <a:effectLst/>
                        </a:rPr>
                        <a:t>رقمي</a:t>
                      </a:r>
                      <a:endParaRPr lang="en-US" sz="16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2325" marR="42325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100">
                          <a:solidFill>
                            <a:srgbClr val="002060"/>
                          </a:solidFill>
                          <a:effectLst/>
                        </a:rPr>
                        <a:t>fnlwgt</a:t>
                      </a:r>
                      <a:endParaRPr lang="en-US" sz="1600" b="1" kern="10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2325" marR="42325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Y" sz="1600" kern="100" dirty="0">
                          <a:solidFill>
                            <a:srgbClr val="002060"/>
                          </a:solidFill>
                          <a:effectLst/>
                        </a:rPr>
                        <a:t>3</a:t>
                      </a:r>
                      <a:endParaRPr lang="en-US" sz="1600" kern="100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2325" marR="42325" marT="0" marB="0"/>
                </a:tc>
                <a:extLst>
                  <a:ext uri="{0D108BD9-81ED-4DB2-BD59-A6C34878D82A}">
                    <a16:rowId xmlns:a16="http://schemas.microsoft.com/office/drawing/2014/main" val="3246837487"/>
                  </a:ext>
                </a:extLst>
              </a:tr>
              <a:tr h="349832"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Y" sz="1600" kern="100">
                          <a:solidFill>
                            <a:srgbClr val="FFFF00"/>
                          </a:solidFill>
                          <a:effectLst/>
                        </a:rPr>
                        <a:t>فئوي</a:t>
                      </a:r>
                      <a:endParaRPr lang="en-US" sz="16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2325" marR="42325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100">
                          <a:solidFill>
                            <a:srgbClr val="002060"/>
                          </a:solidFill>
                          <a:effectLst/>
                        </a:rPr>
                        <a:t>education</a:t>
                      </a:r>
                      <a:endParaRPr lang="en-US" sz="1600" b="1" kern="10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2325" marR="42325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Y" sz="1600" kern="100" dirty="0">
                          <a:solidFill>
                            <a:srgbClr val="002060"/>
                          </a:solidFill>
                          <a:effectLst/>
                        </a:rPr>
                        <a:t>4</a:t>
                      </a:r>
                      <a:endParaRPr lang="en-US" sz="1600" kern="100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2325" marR="42325" marT="0" marB="0"/>
                </a:tc>
                <a:extLst>
                  <a:ext uri="{0D108BD9-81ED-4DB2-BD59-A6C34878D82A}">
                    <a16:rowId xmlns:a16="http://schemas.microsoft.com/office/drawing/2014/main" val="622773316"/>
                  </a:ext>
                </a:extLst>
              </a:tr>
              <a:tr h="359231"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Y" sz="1600" kern="100">
                          <a:solidFill>
                            <a:srgbClr val="FFFF00"/>
                          </a:solidFill>
                          <a:effectLst/>
                        </a:rPr>
                        <a:t>رقمي</a:t>
                      </a:r>
                      <a:endParaRPr lang="en-US" sz="16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2325" marR="42325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100">
                          <a:solidFill>
                            <a:srgbClr val="002060"/>
                          </a:solidFill>
                          <a:effectLst/>
                        </a:rPr>
                        <a:t>education_num</a:t>
                      </a:r>
                      <a:endParaRPr lang="en-US" sz="1600" b="1" kern="10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2325" marR="42325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Y" sz="1600" kern="100">
                          <a:solidFill>
                            <a:srgbClr val="002060"/>
                          </a:solidFill>
                          <a:effectLst/>
                        </a:rPr>
                        <a:t>5</a:t>
                      </a:r>
                      <a:endParaRPr lang="en-US" sz="1600" kern="10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2325" marR="42325" marT="0" marB="0"/>
                </a:tc>
                <a:extLst>
                  <a:ext uri="{0D108BD9-81ED-4DB2-BD59-A6C34878D82A}">
                    <a16:rowId xmlns:a16="http://schemas.microsoft.com/office/drawing/2014/main" val="654659287"/>
                  </a:ext>
                </a:extLst>
              </a:tr>
              <a:tr h="359231"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Y" sz="1600" kern="100">
                          <a:solidFill>
                            <a:srgbClr val="FFFF00"/>
                          </a:solidFill>
                          <a:effectLst/>
                        </a:rPr>
                        <a:t>فئوي</a:t>
                      </a:r>
                      <a:endParaRPr lang="en-US" sz="16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2325" marR="42325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100">
                          <a:solidFill>
                            <a:srgbClr val="002060"/>
                          </a:solidFill>
                          <a:effectLst/>
                        </a:rPr>
                        <a:t>martial_status</a:t>
                      </a:r>
                      <a:endParaRPr lang="en-US" sz="1600" b="1" kern="10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2325" marR="42325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Y" sz="1600" kern="100" dirty="0">
                          <a:solidFill>
                            <a:srgbClr val="002060"/>
                          </a:solidFill>
                          <a:effectLst/>
                        </a:rPr>
                        <a:t>6</a:t>
                      </a:r>
                      <a:endParaRPr lang="en-US" sz="1600" kern="100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2325" marR="42325" marT="0" marB="0"/>
                </a:tc>
                <a:extLst>
                  <a:ext uri="{0D108BD9-81ED-4DB2-BD59-A6C34878D82A}">
                    <a16:rowId xmlns:a16="http://schemas.microsoft.com/office/drawing/2014/main" val="3503040522"/>
                  </a:ext>
                </a:extLst>
              </a:tr>
              <a:tr h="349832"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Y" sz="1600" kern="100">
                          <a:solidFill>
                            <a:srgbClr val="FFFF00"/>
                          </a:solidFill>
                          <a:effectLst/>
                        </a:rPr>
                        <a:t>فئوي</a:t>
                      </a:r>
                      <a:endParaRPr lang="en-US" sz="16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2325" marR="42325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100">
                          <a:solidFill>
                            <a:srgbClr val="002060"/>
                          </a:solidFill>
                          <a:effectLst/>
                        </a:rPr>
                        <a:t>occupation</a:t>
                      </a:r>
                      <a:endParaRPr lang="en-US" sz="1600" b="1" kern="10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2325" marR="42325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Y" sz="1600" kern="100" dirty="0">
                          <a:solidFill>
                            <a:srgbClr val="002060"/>
                          </a:solidFill>
                          <a:effectLst/>
                        </a:rPr>
                        <a:t>7</a:t>
                      </a:r>
                      <a:endParaRPr lang="en-US" sz="1600" kern="100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2325" marR="42325" marT="0" marB="0"/>
                </a:tc>
                <a:extLst>
                  <a:ext uri="{0D108BD9-81ED-4DB2-BD59-A6C34878D82A}">
                    <a16:rowId xmlns:a16="http://schemas.microsoft.com/office/drawing/2014/main" val="730231862"/>
                  </a:ext>
                </a:extLst>
              </a:tr>
              <a:tr h="359231"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Y" sz="1600" kern="100">
                          <a:solidFill>
                            <a:srgbClr val="FFFF00"/>
                          </a:solidFill>
                          <a:effectLst/>
                        </a:rPr>
                        <a:t>فئوي</a:t>
                      </a:r>
                      <a:endParaRPr lang="en-US" sz="16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2325" marR="42325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100">
                          <a:solidFill>
                            <a:srgbClr val="002060"/>
                          </a:solidFill>
                          <a:effectLst/>
                        </a:rPr>
                        <a:t>relationship</a:t>
                      </a:r>
                      <a:endParaRPr lang="en-US" sz="1600" b="1" kern="10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2325" marR="42325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Y" sz="1600" kern="100" dirty="0">
                          <a:solidFill>
                            <a:srgbClr val="002060"/>
                          </a:solidFill>
                          <a:effectLst/>
                        </a:rPr>
                        <a:t>8</a:t>
                      </a:r>
                      <a:endParaRPr lang="en-US" sz="1600" kern="100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2325" marR="42325" marT="0" marB="0"/>
                </a:tc>
                <a:extLst>
                  <a:ext uri="{0D108BD9-81ED-4DB2-BD59-A6C34878D82A}">
                    <a16:rowId xmlns:a16="http://schemas.microsoft.com/office/drawing/2014/main" val="1479723414"/>
                  </a:ext>
                </a:extLst>
              </a:tr>
              <a:tr h="359231"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Y" sz="1600" kern="100">
                          <a:solidFill>
                            <a:srgbClr val="FFFF00"/>
                          </a:solidFill>
                          <a:effectLst/>
                        </a:rPr>
                        <a:t>فئوي</a:t>
                      </a:r>
                      <a:endParaRPr lang="en-US" sz="16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2325" marR="42325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100">
                          <a:solidFill>
                            <a:srgbClr val="002060"/>
                          </a:solidFill>
                          <a:effectLst/>
                        </a:rPr>
                        <a:t>race</a:t>
                      </a:r>
                      <a:endParaRPr lang="en-US" sz="1600" b="1" kern="10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2325" marR="42325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Y" sz="1600" kern="100" dirty="0">
                          <a:solidFill>
                            <a:srgbClr val="002060"/>
                          </a:solidFill>
                          <a:effectLst/>
                        </a:rPr>
                        <a:t>9</a:t>
                      </a:r>
                      <a:endParaRPr lang="en-US" sz="1600" kern="100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2325" marR="42325" marT="0" marB="0"/>
                </a:tc>
                <a:extLst>
                  <a:ext uri="{0D108BD9-81ED-4DB2-BD59-A6C34878D82A}">
                    <a16:rowId xmlns:a16="http://schemas.microsoft.com/office/drawing/2014/main" val="1758428828"/>
                  </a:ext>
                </a:extLst>
              </a:tr>
              <a:tr h="349832"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Y" sz="1600" kern="100">
                          <a:solidFill>
                            <a:srgbClr val="FFFF00"/>
                          </a:solidFill>
                          <a:effectLst/>
                        </a:rPr>
                        <a:t>فئوي</a:t>
                      </a:r>
                      <a:endParaRPr lang="en-US" sz="16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2325" marR="42325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100">
                          <a:solidFill>
                            <a:srgbClr val="002060"/>
                          </a:solidFill>
                          <a:effectLst/>
                        </a:rPr>
                        <a:t>sex</a:t>
                      </a:r>
                      <a:endParaRPr lang="en-US" sz="1600" b="1" kern="10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2325" marR="42325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Y" sz="1600" kern="100" dirty="0">
                          <a:solidFill>
                            <a:srgbClr val="002060"/>
                          </a:solidFill>
                          <a:effectLst/>
                        </a:rPr>
                        <a:t>10</a:t>
                      </a:r>
                      <a:endParaRPr lang="en-US" sz="1600" kern="100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2325" marR="42325" marT="0" marB="0"/>
                </a:tc>
                <a:extLst>
                  <a:ext uri="{0D108BD9-81ED-4DB2-BD59-A6C34878D82A}">
                    <a16:rowId xmlns:a16="http://schemas.microsoft.com/office/drawing/2014/main" val="4111820106"/>
                  </a:ext>
                </a:extLst>
              </a:tr>
              <a:tr h="359231"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Y" sz="1600" kern="100">
                          <a:solidFill>
                            <a:srgbClr val="FFFF00"/>
                          </a:solidFill>
                          <a:effectLst/>
                        </a:rPr>
                        <a:t>رقمي</a:t>
                      </a:r>
                      <a:endParaRPr lang="en-US" sz="16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2325" marR="42325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100">
                          <a:solidFill>
                            <a:srgbClr val="002060"/>
                          </a:solidFill>
                          <a:effectLst/>
                        </a:rPr>
                        <a:t>capital_gain</a:t>
                      </a:r>
                      <a:endParaRPr lang="en-US" sz="1600" b="1" kern="10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2325" marR="42325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Y" sz="1600" kern="100" dirty="0">
                          <a:solidFill>
                            <a:srgbClr val="002060"/>
                          </a:solidFill>
                          <a:effectLst/>
                        </a:rPr>
                        <a:t>11</a:t>
                      </a:r>
                      <a:endParaRPr lang="en-US" sz="1600" kern="100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2325" marR="42325" marT="0" marB="0"/>
                </a:tc>
                <a:extLst>
                  <a:ext uri="{0D108BD9-81ED-4DB2-BD59-A6C34878D82A}">
                    <a16:rowId xmlns:a16="http://schemas.microsoft.com/office/drawing/2014/main" val="3910811325"/>
                  </a:ext>
                </a:extLst>
              </a:tr>
              <a:tr h="349832"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Y" sz="1600" kern="100">
                          <a:solidFill>
                            <a:srgbClr val="FFFF00"/>
                          </a:solidFill>
                          <a:effectLst/>
                        </a:rPr>
                        <a:t>رقمي</a:t>
                      </a:r>
                      <a:endParaRPr lang="en-US" sz="16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2325" marR="42325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100">
                          <a:solidFill>
                            <a:srgbClr val="002060"/>
                          </a:solidFill>
                          <a:effectLst/>
                        </a:rPr>
                        <a:t>capital_loss</a:t>
                      </a:r>
                      <a:endParaRPr lang="en-US" sz="1600" b="1" kern="10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2325" marR="42325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Y" sz="1600" kern="100" dirty="0">
                          <a:solidFill>
                            <a:srgbClr val="002060"/>
                          </a:solidFill>
                          <a:effectLst/>
                        </a:rPr>
                        <a:t>12</a:t>
                      </a:r>
                      <a:endParaRPr lang="en-US" sz="1600" kern="100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2325" marR="42325" marT="0" marB="0"/>
                </a:tc>
                <a:extLst>
                  <a:ext uri="{0D108BD9-81ED-4DB2-BD59-A6C34878D82A}">
                    <a16:rowId xmlns:a16="http://schemas.microsoft.com/office/drawing/2014/main" val="993945756"/>
                  </a:ext>
                </a:extLst>
              </a:tr>
              <a:tr h="359231"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Y" sz="1600" kern="100">
                          <a:solidFill>
                            <a:srgbClr val="FFFF00"/>
                          </a:solidFill>
                          <a:effectLst/>
                        </a:rPr>
                        <a:t>رقمي</a:t>
                      </a:r>
                      <a:endParaRPr lang="en-US" sz="16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2325" marR="42325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100">
                          <a:solidFill>
                            <a:srgbClr val="002060"/>
                          </a:solidFill>
                          <a:effectLst/>
                        </a:rPr>
                        <a:t>hours_per_week</a:t>
                      </a:r>
                      <a:endParaRPr lang="en-US" sz="1600" b="1" kern="10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2325" marR="42325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Y" sz="1600" kern="100" dirty="0">
                          <a:solidFill>
                            <a:srgbClr val="002060"/>
                          </a:solidFill>
                          <a:effectLst/>
                        </a:rPr>
                        <a:t>13</a:t>
                      </a:r>
                      <a:endParaRPr lang="en-US" sz="1600" kern="100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2325" marR="42325" marT="0" marB="0"/>
                </a:tc>
                <a:extLst>
                  <a:ext uri="{0D108BD9-81ED-4DB2-BD59-A6C34878D82A}">
                    <a16:rowId xmlns:a16="http://schemas.microsoft.com/office/drawing/2014/main" val="3524545495"/>
                  </a:ext>
                </a:extLst>
              </a:tr>
              <a:tr h="349832"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Y" sz="1600" kern="100">
                          <a:solidFill>
                            <a:srgbClr val="FFFF00"/>
                          </a:solidFill>
                          <a:effectLst/>
                        </a:rPr>
                        <a:t>فئوي</a:t>
                      </a:r>
                      <a:endParaRPr lang="en-US" sz="16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2325" marR="42325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100" dirty="0">
                          <a:solidFill>
                            <a:srgbClr val="002060"/>
                          </a:solidFill>
                          <a:effectLst/>
                        </a:rPr>
                        <a:t>native country</a:t>
                      </a:r>
                      <a:endParaRPr lang="en-US" sz="1600" b="1" kern="100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2325" marR="42325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Y" sz="1600" kern="100" dirty="0">
                          <a:solidFill>
                            <a:srgbClr val="002060"/>
                          </a:solidFill>
                          <a:effectLst/>
                        </a:rPr>
                        <a:t>14</a:t>
                      </a:r>
                      <a:endParaRPr lang="en-US" sz="1600" kern="100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2325" marR="42325" marT="0" marB="0"/>
                </a:tc>
                <a:extLst>
                  <a:ext uri="{0D108BD9-81ED-4DB2-BD59-A6C34878D82A}">
                    <a16:rowId xmlns:a16="http://schemas.microsoft.com/office/drawing/2014/main" val="3129333225"/>
                  </a:ext>
                </a:extLst>
              </a:tr>
            </a:tbl>
          </a:graphicData>
        </a:graphic>
      </p:graphicFrame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F87DA08-2EDB-1370-6DE3-1824CA3CEE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3B2368-55F3-083A-B86D-3237FB810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F4DD79D9-F774-C279-0B55-AA5724465C78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From UCI, about 49000 samples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6D0595A-4C57-715D-83B6-CC0CCFFECA7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5497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45D967-80D4-5099-12C2-4B69435B67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0DB9F5-EA8A-1009-1FC9-5204C1484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5</a:t>
            </a:fld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F103ED4-0375-0C8D-EDBB-FBFB6A10E35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6FDCD05E-9798-3A30-D257-182185936630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/>
          <a:srcRect t="63" b="2249"/>
          <a:stretch/>
        </p:blipFill>
        <p:spPr>
          <a:xfrm>
            <a:off x="0" y="732686"/>
            <a:ext cx="12192000" cy="6125314"/>
          </a:xfr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8B2B90E2-F2F1-C790-BB69-0D55E61D0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9930" y="170866"/>
            <a:ext cx="10813022" cy="56182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Boxplot for Numerical</a:t>
            </a:r>
          </a:p>
        </p:txBody>
      </p:sp>
    </p:spTree>
    <p:extLst>
      <p:ext uri="{BB962C8B-B14F-4D97-AF65-F5344CB8AC3E}">
        <p14:creationId xmlns:p14="http://schemas.microsoft.com/office/powerpoint/2010/main" val="38996649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0A4815-574C-8CDA-5041-0992CEC0A0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035" y="1"/>
            <a:ext cx="10330548" cy="1166226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Pie Chart for Categorical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203EB7-AD81-C381-64DD-53BB4116EF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43C120-8A83-D3B7-D078-89FE02F552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6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35A31FA-4648-D9D9-A4C2-744D86D100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3AF5EE0C-A3EF-F5B7-1470-79E83096E043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/>
          <a:srcRect t="644" r="2528" b="98"/>
          <a:stretch/>
        </p:blipFill>
        <p:spPr>
          <a:xfrm>
            <a:off x="-1" y="1166227"/>
            <a:ext cx="12192001" cy="5691774"/>
          </a:xfrm>
        </p:spPr>
      </p:pic>
    </p:spTree>
    <p:extLst>
      <p:ext uri="{BB962C8B-B14F-4D97-AF65-F5344CB8AC3E}">
        <p14:creationId xmlns:p14="http://schemas.microsoft.com/office/powerpoint/2010/main" val="865099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A5950A-F236-4AE1-B402-E9CC3F82C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Mining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ABACD58-C3EC-4488-A3DB-D29386D20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FF36DD-94F6-49D4-8CCC-8C8BD062C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7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D849212-ABCC-423B-A5BB-8F087B169DC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pic>
        <p:nvPicPr>
          <p:cNvPr id="16" name="Picture Placeholder 15" descr="A group of people discuss something">
            <a:extLst>
              <a:ext uri="{FF2B5EF4-FFF2-40B4-BE49-F238E27FC236}">
                <a16:creationId xmlns:a16="http://schemas.microsoft.com/office/drawing/2014/main" id="{2C4DE4C1-E6F3-48EC-A26B-57BBBF59355F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3243301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8FDA5C90-82A3-7EB9-CC64-703297639E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EF1B25-4392-ACCE-0701-8FA709D83E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C364ED-B4E5-9A7A-6221-6ECE52BFF9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8</a:t>
            </a:fld>
            <a:endParaRPr lang="en-US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FBC67450-40E2-E636-4DEC-28B289F585C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0F50A492-9A77-A052-FCB0-42255A3F548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Correlations for Numerical and Target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E150F5B5-DF46-445A-7C36-12DA428ED209}"/>
              </a:ext>
            </a:extLst>
          </p:cNvPr>
          <p:cNvPicPr>
            <a:picLocks noGrp="1" noChangeAspect="1"/>
          </p:cNvPicPr>
          <p:nvPr>
            <p:ph sz="half" idx="17"/>
          </p:nvPr>
        </p:nvPicPr>
        <p:blipFill>
          <a:blip r:embed="rId2"/>
          <a:stretch>
            <a:fillRect/>
          </a:stretch>
        </p:blipFill>
        <p:spPr>
          <a:xfrm>
            <a:off x="0" y="1963271"/>
            <a:ext cx="5822050" cy="4894729"/>
          </a:xfrm>
        </p:spPr>
      </p:pic>
      <p:sp>
        <p:nvSpPr>
          <p:cNvPr id="23" name="Content Placeholder 22">
            <a:extLst>
              <a:ext uri="{FF2B5EF4-FFF2-40B4-BE49-F238E27FC236}">
                <a16:creationId xmlns:a16="http://schemas.microsoft.com/office/drawing/2014/main" id="{4A4E3B8F-4C19-3375-89AD-A7FE16658231}"/>
              </a:ext>
            </a:extLst>
          </p:cNvPr>
          <p:cNvSpPr>
            <a:spLocks noGrp="1"/>
          </p:cNvSpPr>
          <p:nvPr>
            <p:ph sz="half" idx="18"/>
          </p:nvPr>
        </p:nvSpPr>
        <p:spPr/>
        <p:txBody>
          <a:bodyPr>
            <a:normAutofit/>
          </a:bodyPr>
          <a:lstStyle/>
          <a:p>
            <a:pPr algn="l"/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numerical features have low correlation with each other.    </a:t>
            </a:r>
          </a:p>
          <a:p>
            <a:pPr algn="l"/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the </a:t>
            </a:r>
            <a:r>
              <a:rPr lang="en-US" sz="2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fnlwgt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feature has low correlation with the target.</a:t>
            </a:r>
          </a:p>
        </p:txBody>
      </p:sp>
    </p:spTree>
    <p:extLst>
      <p:ext uri="{BB962C8B-B14F-4D97-AF65-F5344CB8AC3E}">
        <p14:creationId xmlns:p14="http://schemas.microsoft.com/office/powerpoint/2010/main" val="5855328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F9A437-8B14-44F3-9CD4-350A04C1C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Aage</a:t>
            </a:r>
            <a:r>
              <a:rPr lang="en-US" dirty="0"/>
              <a:t> Feature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85E8062-5491-4788-A35F-8BEF6FC488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488701-5FB3-46AF-AA79-5DFBF0449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9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8B52AA4-2DB7-4C7A-99AA-093B615C38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Explanation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C9CBA16-FC20-442F-ADE3-E8D7455902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8801" y="3431112"/>
            <a:ext cx="4894484" cy="2773258"/>
          </a:xfrm>
        </p:spPr>
        <p:txBody>
          <a:bodyPr>
            <a:normAutofit/>
          </a:bodyPr>
          <a:lstStyle/>
          <a:p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when age increase, </a:t>
            </a:r>
            <a:r>
              <a:rPr lang="en-US" sz="2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incom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does. so there is a positive </a:t>
            </a:r>
            <a:r>
              <a:rPr lang="en-US" sz="2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relatrion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between age and target.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0AB54C4-EC05-4411-89AE-C93A257E244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24784" y="1402584"/>
            <a:ext cx="5183188" cy="587581"/>
          </a:xfrm>
        </p:spPr>
        <p:txBody>
          <a:bodyPr/>
          <a:lstStyle/>
          <a:p>
            <a:r>
              <a:rPr lang="en-US" dirty="0"/>
              <a:t>Histogram</a:t>
            </a:r>
          </a:p>
        </p:txBody>
      </p:sp>
      <p:graphicFrame>
        <p:nvGraphicFramePr>
          <p:cNvPr id="12" name="Content Placeholder 11" descr="Chart">
            <a:extLst>
              <a:ext uri="{FF2B5EF4-FFF2-40B4-BE49-F238E27FC236}">
                <a16:creationId xmlns:a16="http://schemas.microsoft.com/office/drawing/2014/main" id="{17331FE7-F462-4B22-B38A-2DC8F54AB0BA}"/>
              </a:ext>
            </a:extLst>
          </p:cNvPr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292404110"/>
              </p:ext>
            </p:extLst>
          </p:nvPr>
        </p:nvGraphicFramePr>
        <p:xfrm>
          <a:off x="6224784" y="2179306"/>
          <a:ext cx="5157787" cy="36877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CC79059-C535-4122-AA80-8D550BB4313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34404865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ELT">
      <a:dk1>
        <a:sysClr val="windowText" lastClr="000000"/>
      </a:dk1>
      <a:lt1>
        <a:sysClr val="window" lastClr="FFFFFF"/>
      </a:lt1>
      <a:dk2>
        <a:srgbClr val="FFCD6B"/>
      </a:dk2>
      <a:lt2>
        <a:srgbClr val="BE005A"/>
      </a:lt2>
      <a:accent1>
        <a:srgbClr val="3B2CAC"/>
      </a:accent1>
      <a:accent2>
        <a:srgbClr val="0062FF"/>
      </a:accent2>
      <a:accent3>
        <a:srgbClr val="007A00"/>
      </a:accent3>
      <a:accent4>
        <a:srgbClr val="DE6600"/>
      </a:accent4>
      <a:accent5>
        <a:srgbClr val="AC0037"/>
      </a:accent5>
      <a:accent6>
        <a:srgbClr val="FFFF00"/>
      </a:accent6>
      <a:hlink>
        <a:srgbClr val="FFFFFF"/>
      </a:hlink>
      <a:folHlink>
        <a:srgbClr val="FFFFFF"/>
      </a:folHlink>
    </a:clrScheme>
    <a:fontScheme name="Custom 2">
      <a:majorFont>
        <a:latin typeface="Avenir Next LT Pro"/>
        <a:ea typeface=""/>
        <a:cs typeface=""/>
      </a:majorFont>
      <a:minorFont>
        <a:latin typeface="Speak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>
          <a:gsLst>
            <a:gs pos="0">
              <a:schemeClr val="bg2">
                <a:alpha val="85000"/>
              </a:schemeClr>
            </a:gs>
            <a:gs pos="100000">
              <a:schemeClr val="accent1">
                <a:alpha val="85000"/>
              </a:schemeClr>
            </a:gs>
          </a:gsLst>
          <a:lin ang="0" scaled="1"/>
        </a:gra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ELT_Template_ModernBoldSophisticated_MO -v5" id="{DF46818F-9661-49C4-BAE8-F3223317B502}" vid="{463BCE77-CCA7-43EE-ABCB-1B1D536A660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f9fc9171bb41dc08635275f351de8590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29387215989a890c06011de04edfe97d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04F5DC0-7B0F-411B-A0C5-A1B1D5EB33B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242AFFF-C96F-4C05-9045-3240A5329ECA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817F9CC6-F7CA-41EA-81DA-97EFF19429B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Modern bold sophisticated presentation</Template>
  <TotalTime>67</TotalTime>
  <Words>442</Words>
  <Application>Microsoft Office PowerPoint</Application>
  <PresentationFormat>Widescreen</PresentationFormat>
  <Paragraphs>163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Calibri</vt:lpstr>
      <vt:lpstr>Arial</vt:lpstr>
      <vt:lpstr>Tajawal</vt:lpstr>
      <vt:lpstr>Avenir Next LT Pro</vt:lpstr>
      <vt:lpstr>Speak Pro</vt:lpstr>
      <vt:lpstr>Consolas</vt:lpstr>
      <vt:lpstr>Office Theme</vt:lpstr>
      <vt:lpstr>Adult Income Prediction</vt:lpstr>
      <vt:lpstr>الدراسة المرجعية</vt:lpstr>
      <vt:lpstr>Data Exploration and Visualization</vt:lpstr>
      <vt:lpstr>Adult Dataset</vt:lpstr>
      <vt:lpstr>Boxplot for Numerical</vt:lpstr>
      <vt:lpstr>Pie Chart for Categorical</vt:lpstr>
      <vt:lpstr>Data Mining</vt:lpstr>
      <vt:lpstr>Correlations</vt:lpstr>
      <vt:lpstr>Aage Feature</vt:lpstr>
      <vt:lpstr>Final Weight</vt:lpstr>
      <vt:lpstr>Preprocessing</vt:lpstr>
      <vt:lpstr>Feature Extraction</vt:lpstr>
      <vt:lpstr>Training</vt:lpstr>
      <vt:lpstr>Experiments</vt:lpstr>
      <vt:lpstr>The Best Model</vt:lpstr>
      <vt:lpstr>Testing</vt:lpstr>
      <vt:lpstr>Testing Scores</vt:lpstr>
      <vt:lpstr>ROC Curve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Adult Income Prediction</dc:title>
  <dc:creator>Nabil Ghosn</dc:creator>
  <cp:lastModifiedBy>Nabil Ghosn</cp:lastModifiedBy>
  <cp:revision>1</cp:revision>
  <dcterms:created xsi:type="dcterms:W3CDTF">2023-06-17T21:45:21Z</dcterms:created>
  <dcterms:modified xsi:type="dcterms:W3CDTF">2023-06-17T22:53:17Z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